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25/03/2024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25/03/2024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25/03/2024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624097" y="243061"/>
            <a:ext cx="4425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Safety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First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624097" y="3567048"/>
            <a:ext cx="4205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>
                <a:solidFill>
                  <a:srgbClr val="0082BD"/>
                </a:solidFill>
                <a:latin typeface="Lilita One" panose="02000000000000000000" pitchFamily="2" charset="0"/>
              </a:rPr>
              <a:t>Veiligheid op de werkvloer</a:t>
            </a:r>
            <a:endParaRPr lang="en-AU" sz="80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ln w="762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815584" y="1063878"/>
            <a:ext cx="57668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Beter voorkomen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 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dan genezen!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90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815584" y="3163511"/>
            <a:ext cx="5766816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Hoe kunnen we samen zorgen voor zo weinig mogelijk</a:t>
            </a: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 arbeidsongevallen?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5" y="691218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B2E147A4-1E3C-2D8E-EB1B-031A67BC2AB8}"/>
              </a:ext>
            </a:extLst>
          </p:cNvPr>
          <p:cNvSpPr txBox="1"/>
          <p:nvPr/>
        </p:nvSpPr>
        <p:spPr>
          <a:xfrm>
            <a:off x="516754" y="2750174"/>
            <a:ext cx="6212292" cy="805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In geval van nood...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516754" y="3635107"/>
            <a:ext cx="57668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Weet jij wat te doen?</a:t>
            </a: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Weet jij waar naartoe?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146" name="Picture 2" descr="Pictogram bord Verzamelplaats 400 mm x 400 mm | EHBO-koffer.be">
            <a:extLst>
              <a:ext uri="{FF2B5EF4-FFF2-40B4-BE49-F238E27FC236}">
                <a16:creationId xmlns:a16="http://schemas.microsoft.com/office/drawing/2014/main" id="{A4D2BFD4-AAB4-0E52-BBA7-FDB77707D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9608"/>
          <a:stretch/>
        </p:blipFill>
        <p:spPr bwMode="auto">
          <a:xfrm>
            <a:off x="7672235" y="2495531"/>
            <a:ext cx="2696309" cy="256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ogram bord Nooduitgang 150 mm x 300 mm | EHBO-koffer.be">
            <a:extLst>
              <a:ext uri="{FF2B5EF4-FFF2-40B4-BE49-F238E27FC236}">
                <a16:creationId xmlns:a16="http://schemas.microsoft.com/office/drawing/2014/main" id="{1F8A12F8-3F08-194D-D4EC-759530F2F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6" b="17962"/>
          <a:stretch/>
        </p:blipFill>
        <p:spPr bwMode="auto">
          <a:xfrm>
            <a:off x="6729046" y="356138"/>
            <a:ext cx="4021169" cy="19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randbestrijdingsborden - Bestel Online">
            <a:extLst>
              <a:ext uri="{FF2B5EF4-FFF2-40B4-BE49-F238E27FC236}">
                <a16:creationId xmlns:a16="http://schemas.microsoft.com/office/drawing/2014/main" id="{2671E513-56B4-FDAA-1B6E-3AD7FE29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66" y="1491441"/>
            <a:ext cx="2255227" cy="224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randbestrijdingsborden voor brandpreventie bedrijven | Seton België">
            <a:extLst>
              <a:ext uri="{FF2B5EF4-FFF2-40B4-BE49-F238E27FC236}">
                <a16:creationId xmlns:a16="http://schemas.microsoft.com/office/drawing/2014/main" id="{48BD0AB3-C59A-CB67-E4FE-A0559672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16" y="4144819"/>
            <a:ext cx="2279038" cy="22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ogram bord AED 200 x 200 mm kopen? | EHBO-koffer.be">
            <a:extLst>
              <a:ext uri="{FF2B5EF4-FFF2-40B4-BE49-F238E27FC236}">
                <a16:creationId xmlns:a16="http://schemas.microsoft.com/office/drawing/2014/main" id="{01BBA9DC-2FA6-01EC-970D-768A77FAD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r="14240"/>
          <a:stretch/>
        </p:blipFill>
        <p:spPr bwMode="auto">
          <a:xfrm>
            <a:off x="9488536" y="4113908"/>
            <a:ext cx="176001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5008952" y="3059281"/>
            <a:ext cx="5766816" cy="211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Hoe zorg ik voor mijn eigen veiligheid, maar ook voor die  van mijn collega’s?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4997544" y="980368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Een gedeelde</a:t>
            </a:r>
          </a:p>
          <a:p>
            <a:pPr>
              <a:lnSpc>
                <a:spcPts val="3440"/>
              </a:lnSpc>
            </a:pP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verantwoordelijkheid!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718624" y="693771"/>
            <a:ext cx="5869745" cy="178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“Wie is er verantwoordelijk voor de  veiligheid in ons bedrijf?”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CD680B6C-EBC6-56D3-82C2-642F55DB672D}"/>
              </a:ext>
            </a:extLst>
          </p:cNvPr>
          <p:cNvSpPr txBox="1"/>
          <p:nvPr/>
        </p:nvSpPr>
        <p:spPr>
          <a:xfrm>
            <a:off x="85576" y="3855522"/>
            <a:ext cx="5869745" cy="81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AU" sz="8800">
                <a:solidFill>
                  <a:schemeClr val="bg1"/>
                </a:solidFill>
                <a:latin typeface="Lilita One" panose="02000000000000000000" pitchFamily="2" charset="0"/>
              </a:rPr>
              <a:t>IEDEREEN!</a:t>
            </a:r>
            <a:endParaRPr lang="en-AU" sz="88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260</Words>
  <Application>Microsoft Office PowerPoint</Application>
  <PresentationFormat>Breedbeeld</PresentationFormat>
  <Paragraphs>25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27</cp:revision>
  <dcterms:created xsi:type="dcterms:W3CDTF">2023-11-14T11:00:12Z</dcterms:created>
  <dcterms:modified xsi:type="dcterms:W3CDTF">2024-03-25T13:34:47Z</dcterms:modified>
</cp:coreProperties>
</file>