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15/07/2024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15/07/2024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15/07/2024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15/07/2024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15/07/2024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4256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  <a:t>ALLEMAAL</a:t>
            </a:r>
            <a:b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  <a:t>ANDERS</a:t>
            </a:r>
            <a:b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624097" y="3567048"/>
            <a:ext cx="4205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>
                <a:solidFill>
                  <a:srgbClr val="0082BD"/>
                </a:solidFill>
                <a:latin typeface="Lilita One" panose="02000000000000000000" pitchFamily="2" charset="0"/>
              </a:rPr>
              <a:t>Diversiteit op de werkvloer</a:t>
            </a:r>
            <a:endParaRPr lang="en-AU" sz="80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5791200" y="94824"/>
            <a:ext cx="6052536" cy="6668347"/>
          </a:xfrm>
          <a:prstGeom prst="rect">
            <a:avLst/>
          </a:prstGeom>
          <a:solidFill>
            <a:srgbClr val="FFC000"/>
          </a:solidFill>
          <a:ln w="76200">
            <a:solidFill>
              <a:srgbClr val="0083BD"/>
            </a:solidFill>
          </a:ln>
        </p:spPr>
      </p:pic>
      <p:pic>
        <p:nvPicPr>
          <p:cNvPr id="1026" name="Picture 2" descr="Leidt diversiteit tot meer vooroordelen? | In-Mind">
            <a:extLst>
              <a:ext uri="{FF2B5EF4-FFF2-40B4-BE49-F238E27FC236}">
                <a16:creationId xmlns:a16="http://schemas.microsoft.com/office/drawing/2014/main" id="{5E39635E-666E-F4FE-99A6-D688FED7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9403" r="27254" b="10598"/>
          <a:stretch/>
        </p:blipFill>
        <p:spPr bwMode="auto">
          <a:xfrm>
            <a:off x="5791200" y="39157"/>
            <a:ext cx="6400800" cy="681943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Soms ook last van </a:t>
            </a:r>
          </a:p>
          <a:p>
            <a:pPr>
              <a:lnSpc>
                <a:spcPts val="3440"/>
              </a:lnSpc>
            </a:pP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 b="1">
                <a:solidFill>
                  <a:srgbClr val="0082BD"/>
                </a:solidFill>
                <a:latin typeface="Lilita One" panose="02000000000000000000" pitchFamily="2" charset="0"/>
              </a:rPr>
              <a:t>vooroordelen?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815584" y="3613294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Problemen onstaan soms omdat we niet genoeg over elkaar weten...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0" y="809720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mgaan met vooroordelen - Diversiteit op de Werkvloer">
            <a:extLst>
              <a:ext uri="{FF2B5EF4-FFF2-40B4-BE49-F238E27FC236}">
                <a16:creationId xmlns:a16="http://schemas.microsoft.com/office/drawing/2014/main" id="{5739C19E-B451-A6BC-5E79-19E61E7A5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022"/>
          <a:stretch/>
        </p:blipFill>
        <p:spPr bwMode="auto">
          <a:xfrm>
            <a:off x="434199" y="809719"/>
            <a:ext cx="4729171" cy="43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12533" y="-2075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764853" y="2380490"/>
            <a:ext cx="5521570" cy="369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Wat is</a:t>
            </a:r>
          </a:p>
          <a:p>
            <a:pPr>
              <a:lnSpc>
                <a:spcPts val="3440"/>
              </a:lnSpc>
            </a:pPr>
            <a: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</a:p>
          <a:p>
            <a:pPr>
              <a:lnSpc>
                <a:spcPts val="3440"/>
              </a:lnSpc>
            </a:pPr>
            <a: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discriminatie?</a:t>
            </a:r>
            <a:b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Wat zijn </a:t>
            </a:r>
          </a:p>
          <a:p>
            <a:pPr>
              <a:lnSpc>
                <a:spcPts val="3440"/>
              </a:lnSpc>
            </a:pPr>
            <a:endParaRPr lang="en-AU" sz="660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66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stereotypen?</a:t>
            </a:r>
            <a:endParaRPr lang="en-US" sz="3600" dirty="0"/>
          </a:p>
        </p:txBody>
      </p:sp>
      <p:pic>
        <p:nvPicPr>
          <p:cNvPr id="6148" name="Picture 4" descr="Pictogram bord Nooduitgang 150 mm x 300 mm | EHBO-koffer.be">
            <a:extLst>
              <a:ext uri="{FF2B5EF4-FFF2-40B4-BE49-F238E27FC236}">
                <a16:creationId xmlns:a16="http://schemas.microsoft.com/office/drawing/2014/main" id="{1F8A12F8-3F08-194D-D4EC-759530F2F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b="17962"/>
          <a:stretch/>
        </p:blipFill>
        <p:spPr bwMode="auto">
          <a:xfrm>
            <a:off x="6729046" y="356138"/>
            <a:ext cx="4021169" cy="19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acisme en discriminatie | De Ambrassade">
            <a:extLst>
              <a:ext uri="{FF2B5EF4-FFF2-40B4-BE49-F238E27FC236}">
                <a16:creationId xmlns:a16="http://schemas.microsoft.com/office/drawing/2014/main" id="{9546CEFB-D2B1-7C98-0FEF-BA9F2525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18" y="371000"/>
            <a:ext cx="3913538" cy="1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ta over afkomst helpen misschien discriminatie te bestrijden' - Advalvas">
            <a:extLst>
              <a:ext uri="{FF2B5EF4-FFF2-40B4-BE49-F238E27FC236}">
                <a16:creationId xmlns:a16="http://schemas.microsoft.com/office/drawing/2014/main" id="{98D02215-615F-9DFA-57C0-01C3E620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20" y="1939562"/>
            <a:ext cx="2809648" cy="22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strijding van discriminatie bij aanwerving | Bernard Clerfayt">
            <a:extLst>
              <a:ext uri="{FF2B5EF4-FFF2-40B4-BE49-F238E27FC236}">
                <a16:creationId xmlns:a16="http://schemas.microsoft.com/office/drawing/2014/main" id="{F95CC5B6-ED84-C5D2-3ABE-0F714F59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55" y="345102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at is en hoe ga je om met racisme en discriminatie? | KSA Nationaal">
            <a:extLst>
              <a:ext uri="{FF2B5EF4-FFF2-40B4-BE49-F238E27FC236}">
                <a16:creationId xmlns:a16="http://schemas.microsoft.com/office/drawing/2014/main" id="{55F99579-FC21-F1B0-BAD3-0EF6D48F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80" y="43587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612278" y="3276600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 kunnen onze verschillen ons dichter </a:t>
            </a:r>
          </a:p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bij elkaar brengen?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5231116" y="97967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Anders zijn: 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een probleem?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4098" name="Picture 2" descr="Het vieren van culturele diversiteit Handen van verschillende rassen  verenigd in tolerantie-integratie | Premium Foto">
            <a:extLst>
              <a:ext uri="{FF2B5EF4-FFF2-40B4-BE49-F238E27FC236}">
                <a16:creationId xmlns:a16="http://schemas.microsoft.com/office/drawing/2014/main" id="{910FA6F7-E516-4090-1F8E-6E509AF83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r="17460"/>
          <a:stretch/>
        </p:blipFill>
        <p:spPr bwMode="auto">
          <a:xfrm>
            <a:off x="257564" y="810980"/>
            <a:ext cx="4517816" cy="4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718624" y="693771"/>
            <a:ext cx="5869745" cy="347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“Om ‘anders’ te zijn moet je met twee zijn. </a:t>
            </a: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Het is niet enkel de andere die verschillend </a:t>
            </a:r>
          </a:p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is, jijzelf ook!”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264</Words>
  <Application>Microsoft Office PowerPoint</Application>
  <PresentationFormat>Breedbeeld</PresentationFormat>
  <Paragraphs>30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30</cp:revision>
  <dcterms:created xsi:type="dcterms:W3CDTF">2023-11-14T11:00:12Z</dcterms:created>
  <dcterms:modified xsi:type="dcterms:W3CDTF">2024-07-15T12:33:38Z</dcterms:modified>
</cp:coreProperties>
</file>