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C39"/>
    <a:srgbClr val="0083BD"/>
    <a:srgbClr val="60003B"/>
    <a:srgbClr val="6D6E71"/>
    <a:srgbClr val="F2D350"/>
    <a:srgbClr val="F8ABA0"/>
    <a:srgbClr val="004A24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89150" autoAdjust="0"/>
  </p:normalViewPr>
  <p:slideViewPr>
    <p:cSldViewPr snapToGrid="0">
      <p:cViewPr varScale="1">
        <p:scale>
          <a:sx n="73" d="100"/>
          <a:sy n="73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7" y="243061"/>
            <a:ext cx="44256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LIEVER </a:t>
            </a: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ASSERTIEVER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945115" y="3428997"/>
            <a:ext cx="420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>
                <a:solidFill>
                  <a:srgbClr val="0082BD"/>
                </a:solidFill>
                <a:latin typeface="Lilita One" panose="02000000000000000000" pitchFamily="2" charset="0"/>
              </a:rPr>
              <a:t>Opkomen voor jezelf en je eigen mening.</a:t>
            </a:r>
            <a:endParaRPr lang="en-AU" sz="667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komen voor jezelf, zo doe je dat op de werkvloer | Carriere.nu">
            <a:extLst>
              <a:ext uri="{FF2B5EF4-FFF2-40B4-BE49-F238E27FC236}">
                <a16:creationId xmlns:a16="http://schemas.microsoft.com/office/drawing/2014/main" id="{9BA72FB1-AB09-9CEA-EBB4-D3B1DE1AB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 r="19517"/>
          <a:stretch/>
        </p:blipFill>
        <p:spPr bwMode="auto">
          <a:xfrm>
            <a:off x="6096000" y="0"/>
            <a:ext cx="6052536" cy="67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Assertief zijn, wat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is dat eigenlijk?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6425184" y="3429000"/>
            <a:ext cx="5766816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=/= agressief zijn!!!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mgaan met verbal agressieve klanten">
            <a:extLst>
              <a:ext uri="{FF2B5EF4-FFF2-40B4-BE49-F238E27FC236}">
                <a16:creationId xmlns:a16="http://schemas.microsoft.com/office/drawing/2014/main" id="{1ABADE21-DF32-7E15-A427-E12CE9D94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9"/>
          <a:stretch/>
        </p:blipFill>
        <p:spPr bwMode="auto">
          <a:xfrm>
            <a:off x="323576" y="691218"/>
            <a:ext cx="4729170" cy="4334310"/>
          </a:xfrm>
          <a:prstGeom prst="rect">
            <a:avLst/>
          </a:prstGeom>
          <a:solidFill>
            <a:srgbClr val="EA5C39"/>
          </a:solidFill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75369" y="2415907"/>
            <a:ext cx="5766816" cy="342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Met welke dieren kunnen we ons gedrag vergelijken?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Hoe brengen we de boodschap vriendelijk maar duidelijk over?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De grootste uitdaging binnen organisaties is (mis)communicatie">
            <a:extLst>
              <a:ext uri="{FF2B5EF4-FFF2-40B4-BE49-F238E27FC236}">
                <a16:creationId xmlns:a16="http://schemas.microsoft.com/office/drawing/2014/main" id="{2323B008-C936-06A1-B7DB-5CB79D70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00" y="701554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el Dieren Staan ​​samen In Een Rij, Foto Van Alle Dieren, Dier, Natuur  Achtergrond Afbeelding Voor Gratis Download">
            <a:extLst>
              <a:ext uri="{FF2B5EF4-FFF2-40B4-BE49-F238E27FC236}">
                <a16:creationId xmlns:a16="http://schemas.microsoft.com/office/drawing/2014/main" id="{9F902C3F-B045-8DCE-1E65-1DB53660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19" y="276167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at staat daar?! - Leukekinderactiviteiten.nl">
            <a:extLst>
              <a:ext uri="{FF2B5EF4-FFF2-40B4-BE49-F238E27FC236}">
                <a16:creationId xmlns:a16="http://schemas.microsoft.com/office/drawing/2014/main" id="{A9951C1B-F371-B40A-65BB-5D895EFC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19" y="4657732"/>
            <a:ext cx="2857500" cy="19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741597" y="3213490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Bestaan er verschillende soorten communicatie?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5741597" y="111051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Hoe communiceren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wij met elkaar?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pic>
        <p:nvPicPr>
          <p:cNvPr id="4098" name="Picture 2" descr="Non-verbale communicatie | Life of Marleen">
            <a:extLst>
              <a:ext uri="{FF2B5EF4-FFF2-40B4-BE49-F238E27FC236}">
                <a16:creationId xmlns:a16="http://schemas.microsoft.com/office/drawing/2014/main" id="{262E670D-F855-5688-5281-AB70F1778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3189"/>
          <a:stretch/>
        </p:blipFill>
        <p:spPr bwMode="auto">
          <a:xfrm>
            <a:off x="257564" y="810981"/>
            <a:ext cx="4517816" cy="41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750155" y="1009081"/>
            <a:ext cx="5869745" cy="291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“Leuk dat er veel tijd wordt gemaakt om zelf te oefenen, want zo leer je uiteindelijk het meeste over jezelf!”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264</Words>
  <Application>Microsoft Office PowerPoint</Application>
  <PresentationFormat>Breedbeeld</PresentationFormat>
  <Paragraphs>23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30</cp:revision>
  <dcterms:created xsi:type="dcterms:W3CDTF">2023-11-14T11:00:12Z</dcterms:created>
  <dcterms:modified xsi:type="dcterms:W3CDTF">2024-07-16T09:02:30Z</dcterms:modified>
</cp:coreProperties>
</file>