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3" autoAdjust="0"/>
    <p:restoredTop sz="79477" autoAdjust="0"/>
  </p:normalViewPr>
  <p:slideViewPr>
    <p:cSldViewPr snapToGrid="0">
      <p:cViewPr varScale="1">
        <p:scale>
          <a:sx n="59" d="100"/>
          <a:sy n="59" d="100"/>
        </p:scale>
        <p:origin x="8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26/08/2024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26/08/2024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26/08/2024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293914" y="243061"/>
            <a:ext cx="57586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dirty="0" err="1">
                <a:solidFill>
                  <a:srgbClr val="0082BD"/>
                </a:solidFill>
                <a:latin typeface="Lilita One" panose="02000000000000000000" pitchFamily="2" charset="0"/>
              </a:rPr>
              <a:t>Kriebels</a:t>
            </a:r>
            <a:r>
              <a:rPr lang="en-AU" sz="8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8800" dirty="0" err="1">
                <a:solidFill>
                  <a:srgbClr val="0082BD"/>
                </a:solidFill>
                <a:latin typeface="Lilita One" panose="02000000000000000000" pitchFamily="2" charset="0"/>
              </a:rPr>
              <a:t>en</a:t>
            </a:r>
            <a:r>
              <a:rPr lang="en-AU" sz="8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8800" dirty="0" err="1">
                <a:solidFill>
                  <a:srgbClr val="0082BD"/>
                </a:solidFill>
                <a:latin typeface="Lilita One" panose="02000000000000000000" pitchFamily="2" charset="0"/>
              </a:rPr>
              <a:t>klare</a:t>
            </a:r>
            <a:r>
              <a:rPr lang="en-AU" sz="8800" dirty="0">
                <a:solidFill>
                  <a:srgbClr val="0082BD"/>
                </a:solidFill>
                <a:latin typeface="Lilita One" panose="02000000000000000000" pitchFamily="2" charset="0"/>
              </a:rPr>
              <a:t> taal </a:t>
            </a:r>
            <a:br>
              <a:rPr lang="en-AU" sz="9600" dirty="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293914" y="3537174"/>
            <a:ext cx="6571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Over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Seksueel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grensoverschrijdend</a:t>
            </a:r>
            <a:r>
              <a:rPr lang="en-AU" sz="48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4800" dirty="0" err="1">
                <a:solidFill>
                  <a:srgbClr val="0082BD"/>
                </a:solidFill>
                <a:latin typeface="Lilita One" panose="02000000000000000000" pitchFamily="2" charset="0"/>
              </a:rPr>
              <a:t>gedrag</a:t>
            </a:r>
            <a:endParaRPr lang="en-AU" sz="48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D38865-FC20-4F45-8274-EC19CA0E2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354" y="90033"/>
            <a:ext cx="6461586" cy="64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54480" y="725150"/>
            <a:ext cx="9858579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6 </a:t>
            </a: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voorwaarden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voor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een</a:t>
            </a:r>
            <a:b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 u="sng" dirty="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 u="sng" dirty="0">
                <a:solidFill>
                  <a:srgbClr val="0082BD"/>
                </a:solidFill>
                <a:latin typeface="Lilita One" panose="02000000000000000000" pitchFamily="2" charset="0"/>
              </a:rPr>
              <a:t>GEZONDE SEKSUELE RELATIE</a:t>
            </a: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468439" y="2756281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 err="1">
                <a:solidFill>
                  <a:srgbClr val="0082BD"/>
                </a:solidFill>
                <a:latin typeface="Lilita One" panose="02000000000000000000" pitchFamily="2" charset="0"/>
              </a:rPr>
              <a:t>Toestemming</a:t>
            </a:r>
            <a:endParaRPr lang="en-AU" sz="3200" dirty="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Gelijkwaardigheid</a:t>
            </a:r>
            <a:endParaRPr lang="en-AU" sz="32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 err="1">
                <a:solidFill>
                  <a:srgbClr val="0082BD"/>
                </a:solidFill>
                <a:latin typeface="Lilita One" panose="02000000000000000000" pitchFamily="2" charset="0"/>
              </a:rPr>
              <a:t>Vrijwilligheid</a:t>
            </a:r>
            <a:endParaRPr lang="en-AU" sz="3200" dirty="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Impact/</a:t>
            </a:r>
            <a:r>
              <a:rPr lang="en-AU" sz="32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zelfrespect</a:t>
            </a:r>
            <a:endParaRPr lang="en-AU" sz="32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>
                <a:solidFill>
                  <a:srgbClr val="0082BD"/>
                </a:solidFill>
                <a:latin typeface="Lilita One" panose="02000000000000000000" pitchFamily="2" charset="0"/>
              </a:rPr>
              <a:t>Context</a:t>
            </a:r>
          </a:p>
          <a:p>
            <a:pPr marL="742950" indent="-742950">
              <a:lnSpc>
                <a:spcPts val="3440"/>
              </a:lnSpc>
              <a:buAutoNum type="arabicPeriod"/>
            </a:pPr>
            <a:r>
              <a:rPr lang="en-AU" sz="32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Ontwikkeling</a:t>
            </a:r>
            <a:r>
              <a:rPr lang="en-AU" sz="32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DD1D370-8900-43CF-AEC1-DDCA02607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" y="2433815"/>
            <a:ext cx="4178348" cy="3131801"/>
          </a:xfrm>
          <a:prstGeom prst="rect">
            <a:avLst/>
          </a:prstGeom>
          <a:ln w="3810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B2E147A4-1E3C-2D8E-EB1B-031A67BC2AB8}"/>
              </a:ext>
            </a:extLst>
          </p:cNvPr>
          <p:cNvSpPr txBox="1"/>
          <p:nvPr/>
        </p:nvSpPr>
        <p:spPr>
          <a:xfrm>
            <a:off x="516754" y="2576768"/>
            <a:ext cx="6212292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Vraag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16754" y="3429000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Weet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jij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al</a:t>
            </a:r>
            <a:r>
              <a:rPr lang="en-AU" sz="4000" dirty="0">
                <a:solidFill>
                  <a:srgbClr val="0082BD"/>
                </a:solidFill>
                <a:latin typeface="Lilita One" panose="02000000000000000000" pitchFamily="2" charset="0"/>
              </a:rPr>
              <a:t> wat spiking is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?</a:t>
            </a:r>
            <a:b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Kan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jij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al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gemakkelijk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nee</a:t>
            </a:r>
            <a:b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zeggen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als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ze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over je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grens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gaan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77157B-AC04-4746-896F-AFC9938C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880" y="2537137"/>
            <a:ext cx="3084739" cy="16790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F2B70B-323D-4539-8AE5-181656B7E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981" y="822042"/>
            <a:ext cx="2892198" cy="19281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773A21-E1AE-446F-A8D3-58CB5D359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046" y="3476855"/>
            <a:ext cx="2766368" cy="27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145429" y="5674532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6572669" y="3502925"/>
            <a:ext cx="5691705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“Als je er zo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bij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loopt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, dan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vraag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je </a:t>
            </a:r>
            <a:r>
              <a:rPr lang="en-AU" sz="4000" dirty="0" err="1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erom</a:t>
            </a:r>
            <a:r>
              <a:rPr lang="en-AU" sz="4000" dirty="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!”</a:t>
            </a: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5378942" y="1223113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Opgelet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6000" dirty="0" err="1">
                <a:solidFill>
                  <a:srgbClr val="0082BD"/>
                </a:solidFill>
                <a:latin typeface="Lilita One" panose="02000000000000000000" pitchFamily="2" charset="0"/>
              </a:rPr>
              <a:t>voor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6000" u="sng" dirty="0">
                <a:solidFill>
                  <a:srgbClr val="0082BD"/>
                </a:solidFill>
                <a:latin typeface="Lilita One" panose="02000000000000000000" pitchFamily="2" charset="0"/>
              </a:rPr>
              <a:t>victim </a:t>
            </a:r>
          </a:p>
          <a:p>
            <a:pPr>
              <a:lnSpc>
                <a:spcPts val="3440"/>
              </a:lnSpc>
            </a:pPr>
            <a:endParaRPr lang="en-AU" sz="6000" u="sng" dirty="0">
              <a:solidFill>
                <a:srgbClr val="0082BD"/>
              </a:solidFill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r>
              <a:rPr lang="en-AU" sz="6000" u="sng" dirty="0">
                <a:solidFill>
                  <a:srgbClr val="0082BD"/>
                </a:solidFill>
                <a:latin typeface="Lilita One" panose="02000000000000000000" pitchFamily="2" charset="0"/>
              </a:rPr>
              <a:t>Blaming</a:t>
            </a:r>
            <a:r>
              <a:rPr lang="en-AU" sz="6000" dirty="0">
                <a:solidFill>
                  <a:srgbClr val="0082BD"/>
                </a:solidFill>
                <a:latin typeface="Lilita One" panose="02000000000000000000" pitchFamily="2" charset="0"/>
              </a:rPr>
              <a:t>!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6DB47-0847-49CA-8960-9A48D183B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7" y="1056097"/>
            <a:ext cx="5185491" cy="3559961"/>
          </a:xfrm>
          <a:prstGeom prst="rect">
            <a:avLst/>
          </a:prstGeom>
          <a:ln w="3810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254800" y="497828"/>
            <a:ext cx="6182919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nl-NL" sz="4000" i="1" dirty="0">
                <a:solidFill>
                  <a:schemeClr val="bg1"/>
                </a:solidFill>
                <a:latin typeface="Lilita One" panose="02000000000000000000" pitchFamily="2" charset="0"/>
              </a:rPr>
              <a:t>De opleiding ‘Kriebels en klare taal’ heeft me veel geleerd. Ik begrijp nu beter hoe belangrijk toestemming vragen is maar ook hoe belangrijk het is mijn eigen grenzen aan te geven. </a:t>
            </a:r>
            <a:endParaRPr lang="en-AU" sz="4000" i="1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Breedbeeld</PresentationFormat>
  <Paragraphs>31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Laura Michaux</cp:lastModifiedBy>
  <cp:revision>29</cp:revision>
  <dcterms:created xsi:type="dcterms:W3CDTF">2023-11-14T11:00:12Z</dcterms:created>
  <dcterms:modified xsi:type="dcterms:W3CDTF">2024-08-26T12:20:39Z</dcterms:modified>
</cp:coreProperties>
</file>