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43464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172136" y="243061"/>
            <a:ext cx="55721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GEZOND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MET</a:t>
            </a:r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r>
              <a:rPr lang="en-AU" sz="7200">
                <a:solidFill>
                  <a:srgbClr val="0082BD"/>
                </a:solidFill>
                <a:latin typeface="Lilita One" panose="02000000000000000000" pitchFamily="2" charset="0"/>
              </a:rPr>
              <a:t>GOESTING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205873" y="4579349"/>
            <a:ext cx="57277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Lekker én gezond: het kan!</a:t>
            </a:r>
            <a:endParaRPr lang="en-AU" sz="463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5 dingen die iedereen moet weten over voeding - aHealthylife.nl">
            <a:extLst>
              <a:ext uri="{FF2B5EF4-FFF2-40B4-BE49-F238E27FC236}">
                <a16:creationId xmlns:a16="http://schemas.microsoft.com/office/drawing/2014/main" id="{201DDA3D-ED0E-F650-38A7-D22903AB4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3322"/>
          <a:stretch/>
        </p:blipFill>
        <p:spPr bwMode="auto">
          <a:xfrm>
            <a:off x="6096000" y="94823"/>
            <a:ext cx="6096000" cy="66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Waaruit bestaat 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jouw dagmenu?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815584" y="3356835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En waar staan deze dingen op de voedingsdriehoek?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oeding | Gezond Leven">
            <a:extLst>
              <a:ext uri="{FF2B5EF4-FFF2-40B4-BE49-F238E27FC236}">
                <a16:creationId xmlns:a16="http://schemas.microsoft.com/office/drawing/2014/main" id="{3F8C355B-F2C7-6FE1-5F38-D0DAF359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2" y="777843"/>
            <a:ext cx="4722504" cy="41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739492" y="2744153"/>
            <a:ext cx="5766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Hoeveel suikerklontjes zitten er in een fles Cola?</a:t>
            </a:r>
          </a:p>
          <a:p>
            <a:pPr>
              <a:lnSpc>
                <a:spcPts val="3440"/>
              </a:lnSpc>
            </a:pP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Hoeveel water zou ik per dag moeten drinken?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NVON | Het suikergehalte van cola">
            <a:extLst>
              <a:ext uri="{FF2B5EF4-FFF2-40B4-BE49-F238E27FC236}">
                <a16:creationId xmlns:a16="http://schemas.microsoft.com/office/drawing/2014/main" id="{DA9A89D7-C6F3-0511-5518-F624E7C1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10" y="831643"/>
            <a:ext cx="4008112" cy="26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oedingsgeneeskunde | Platform voor voedingsgeneeskunde">
            <a:extLst>
              <a:ext uri="{FF2B5EF4-FFF2-40B4-BE49-F238E27FC236}">
                <a16:creationId xmlns:a16="http://schemas.microsoft.com/office/drawing/2014/main" id="{465A1342-0E6F-2079-0A9C-8F1F0BE6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76" y="3976587"/>
            <a:ext cx="4350579" cy="16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829568" y="3394901"/>
            <a:ext cx="5766816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GENOEG BEWEGING!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97544" y="98036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Natuurlijk ook niet te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vergeten...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pic>
        <p:nvPicPr>
          <p:cNvPr id="3074" name="Picture 2" descr="Beweeg je genoeg? Doe de test! - Fysiotherapie &amp; Fitness">
            <a:extLst>
              <a:ext uri="{FF2B5EF4-FFF2-40B4-BE49-F238E27FC236}">
                <a16:creationId xmlns:a16="http://schemas.microsoft.com/office/drawing/2014/main" id="{90BB765E-D31A-780E-00AE-0C984E6CD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t="975" r="20805" b="-975"/>
          <a:stretch/>
        </p:blipFill>
        <p:spPr bwMode="auto">
          <a:xfrm>
            <a:off x="257564" y="799529"/>
            <a:ext cx="4517816" cy="42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601393" y="623433"/>
            <a:ext cx="5869745" cy="404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“Goed om eens over voeding na te denken. </a:t>
            </a: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Met een paar kleine aanpassingen kan je eigenlijk al heel wat gezonder leven!”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265</Words>
  <Application>Microsoft Office PowerPoint</Application>
  <PresentationFormat>Breedbeeld</PresentationFormat>
  <Paragraphs>24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29</cp:revision>
  <dcterms:created xsi:type="dcterms:W3CDTF">2023-11-14T11:00:12Z</dcterms:created>
  <dcterms:modified xsi:type="dcterms:W3CDTF">2024-07-16T08:49:36Z</dcterms:modified>
</cp:coreProperties>
</file>