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18" r:id="rId4"/>
    <p:sldMasterId id="214748371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c90152bc10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c90152bc10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07a0e4532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07a0e4532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07a0e4532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07a0e4532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07a0e45321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07a0e4532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07a0e45321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07a0e4532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07a0e4532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07a0e4532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07a0e45321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07a0e45321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07a0e4532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07a0e4532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0c03289aa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0c03289aa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60d468212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60d468212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is goed?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Meer dan 600 views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07a0e4532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307a0e4532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is goed?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Meer dan 600 views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07a0e4532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07a0e4532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0c03289aa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0c03289aa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07a0e45321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07a0e45321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800"/>
              </a:spcBef>
              <a:spcAft>
                <a:spcPts val="0"/>
              </a:spcAft>
              <a:buClr>
                <a:srgbClr val="B85E2C"/>
              </a:buClr>
              <a:buSzPts val="1500"/>
              <a:buFont typeface="Calibri"/>
              <a:buChar char="●"/>
            </a:pPr>
            <a:r>
              <a:rPr lang="nl" sz="30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rPr>
              <a:t>ontmoetingsplek</a:t>
            </a:r>
            <a:endParaRPr sz="3000">
              <a:solidFill>
                <a:srgbClr val="373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500"/>
              <a:buFont typeface="Calibri"/>
              <a:buChar char="●"/>
            </a:pPr>
            <a:r>
              <a:rPr lang="nl" sz="30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rPr>
              <a:t>verbindingsplek</a:t>
            </a:r>
            <a:endParaRPr sz="3000">
              <a:solidFill>
                <a:srgbClr val="373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500"/>
              <a:buFont typeface="Calibri"/>
              <a:buChar char="●"/>
            </a:pPr>
            <a:r>
              <a:rPr lang="nl" sz="30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rPr>
              <a:t>informatieplek</a:t>
            </a:r>
            <a:endParaRPr sz="3000">
              <a:solidFill>
                <a:srgbClr val="37363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500"/>
              <a:buFont typeface="Calibri"/>
              <a:buChar char="●"/>
            </a:pPr>
            <a:r>
              <a:rPr lang="nl" sz="30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rPr>
              <a:t>thermometer</a:t>
            </a:r>
            <a:endParaRPr b="1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0d468212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0d468212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is goed?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Meer dan 600 views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07a0e45321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07a0e45321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60d468212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60d468212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d468212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d468212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is goed?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Meer dan 600 views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07a0e45321_0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07a0e45321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c90152bc10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c90152bc10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07a0e4532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07a0e4532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0c03289aa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0c03289aa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0c03289aa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0c03289aa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07a0e4532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07a0e4532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07a0e4532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07a0e4532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Vernieuwd sinds 15 juni 2021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We mikken op 2 berichten per dag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07a0e4532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07a0e4532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Om de 14 dagen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5 berichten van intranet uit de afgelopen 2 weken die gepusht worden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07a0e4532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07a0e4532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Digitaal sinds september 2018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nl"/>
              <a:t>Budgettaire redenen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://wegenenverkeer.be" TargetMode="Externa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://wegenenverkeer.be" TargetMode="Externa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png"/><Relationship Id="rId3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://wegenenverkeer.be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://wegenenverkeer.be" TargetMode="Externa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6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hyperlink" Target="http://wegenenverkeer.be" TargetMode="Externa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://wegenenverkeer.be" TargetMode="Externa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hyperlink" Target="http://wegenenverkeer.be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6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hyperlink" Target="http://wegenenverkeer.be" TargetMode="Externa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://wegenenverkeer.be" TargetMode="Externa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://wegenenverkeer.be" TargetMode="Externa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8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hyperlink" Target="http://wegenenverkeer.be" TargetMode="Externa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://wegenenverkeer.be" TargetMode="Externa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hyperlink" Target="http://wegenenverkeer.be" TargetMode="Externa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hyperlink" Target="http://wegenenverkeer.be" TargetMode="Externa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48704"/>
          <a:stretch/>
        </p:blipFill>
        <p:spPr>
          <a:xfrm>
            <a:off x="0" y="2505175"/>
            <a:ext cx="9144003" cy="26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5671900" y="4401475"/>
            <a:ext cx="33468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Datum 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" name="Google Shape;15;p2"/>
          <p:cNvSpPr txBox="1"/>
          <p:nvPr>
            <p:ph type="title"/>
          </p:nvPr>
        </p:nvSpPr>
        <p:spPr>
          <a:xfrm>
            <a:off x="2375650" y="3284125"/>
            <a:ext cx="66432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82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structieslide">
  <p:cSld name="TITLE_AND_BODY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1"/>
          <p:cNvPicPr preferRelativeResize="0"/>
          <p:nvPr/>
        </p:nvPicPr>
        <p:blipFill rotWithShape="1">
          <a:blip r:embed="rId2">
            <a:alphaModFix/>
          </a:blip>
          <a:srcRect b="52191" l="0" r="0" t="0"/>
          <a:stretch/>
        </p:blipFill>
        <p:spPr>
          <a:xfrm>
            <a:off x="0" y="0"/>
            <a:ext cx="9144003" cy="245905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/>
          <p:nvPr>
            <p:ph type="title"/>
          </p:nvPr>
        </p:nvSpPr>
        <p:spPr>
          <a:xfrm>
            <a:off x="311700" y="637000"/>
            <a:ext cx="8520600" cy="5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2500"/>
              <a:buFont typeface="Calibri"/>
              <a:buNone/>
              <a:defRPr b="1" sz="25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" type="body"/>
          </p:nvPr>
        </p:nvSpPr>
        <p:spPr>
          <a:xfrm>
            <a:off x="311700" y="1544650"/>
            <a:ext cx="8520600" cy="4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1"/>
          <p:cNvSpPr txBox="1"/>
          <p:nvPr>
            <p:ph idx="2" type="title"/>
          </p:nvPr>
        </p:nvSpPr>
        <p:spPr>
          <a:xfrm>
            <a:off x="311700" y="1111150"/>
            <a:ext cx="8520600" cy="12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/>
        </p:nvSpPr>
        <p:spPr>
          <a:xfrm>
            <a:off x="311700" y="298025"/>
            <a:ext cx="871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INSTRUCTIESLIDE – VERWIJDEREN VOOR GEBRUIK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2lijnen en tekst ">
  <p:cSld name="TITLE_AND_BODY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2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2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311700" y="1848375"/>
            <a:ext cx="8520600" cy="29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2"/>
          <p:cNvSpPr txBox="1"/>
          <p:nvPr>
            <p:ph idx="2" type="title"/>
          </p:nvPr>
        </p:nvSpPr>
        <p:spPr>
          <a:xfrm>
            <a:off x="311700" y="1381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2lijnen en tekst + foto">
  <p:cSld name="TITLE_AND_BODY_1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>
            <p:ph type="title"/>
          </p:nvPr>
        </p:nvSpPr>
        <p:spPr>
          <a:xfrm>
            <a:off x="4235725" y="419550"/>
            <a:ext cx="4596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" type="body"/>
          </p:nvPr>
        </p:nvSpPr>
        <p:spPr>
          <a:xfrm>
            <a:off x="4235725" y="1848375"/>
            <a:ext cx="4596600" cy="29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idx="2" type="title"/>
          </p:nvPr>
        </p:nvSpPr>
        <p:spPr>
          <a:xfrm>
            <a:off x="4235725" y="1381575"/>
            <a:ext cx="4596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wee kolommen" type="twoColTx">
  <p:cSld name="TITLE_AND_TWO_COLUM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" type="body"/>
          </p:nvPr>
        </p:nvSpPr>
        <p:spPr>
          <a:xfrm>
            <a:off x="311700" y="1457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4"/>
          <p:cNvSpPr txBox="1"/>
          <p:nvPr>
            <p:ph idx="2" type="body"/>
          </p:nvPr>
        </p:nvSpPr>
        <p:spPr>
          <a:xfrm>
            <a:off x="4597950" y="1457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4"/>
          <p:cNvSpPr txBox="1"/>
          <p:nvPr>
            <p:ph idx="3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2lijnen en twee kolommen">
  <p:cSld name="TITLE_AND_TWO_COLUMNS_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311700" y="1838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5"/>
          <p:cNvSpPr txBox="1"/>
          <p:nvPr>
            <p:ph idx="2" type="body"/>
          </p:nvPr>
        </p:nvSpPr>
        <p:spPr>
          <a:xfrm>
            <a:off x="4597950" y="1838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5"/>
          <p:cNvSpPr txBox="1"/>
          <p:nvPr>
            <p:ph idx="3" type="title"/>
          </p:nvPr>
        </p:nvSpPr>
        <p:spPr>
          <a:xfrm>
            <a:off x="311700" y="1381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ssenslide_1" type="titleOnly">
  <p:cSld name="TITLE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ssenslide2">
  <p:cSld name="MAIN_POI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 title="presentatie2024_13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angepaste lay-out 1">
  <p:cSld name="CUSTOM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>
            <p:ph type="title"/>
          </p:nvPr>
        </p:nvSpPr>
        <p:spPr>
          <a:xfrm>
            <a:off x="490250" y="4381950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100" name="Google Shape;100;p18"/>
          <p:cNvSpPr txBox="1"/>
          <p:nvPr>
            <p:ph idx="2"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7200"/>
              <a:buFont typeface="Calibri"/>
              <a:buNone/>
              <a:defRPr b="1" sz="72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jdlijn">
  <p:cSld name="CUSTOM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19"/>
          <p:cNvSpPr/>
          <p:nvPr/>
        </p:nvSpPr>
        <p:spPr>
          <a:xfrm flipH="1">
            <a:off x="1146108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9"/>
          <p:cNvSpPr/>
          <p:nvPr/>
        </p:nvSpPr>
        <p:spPr>
          <a:xfrm flipH="1">
            <a:off x="766292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9"/>
          <p:cNvSpPr/>
          <p:nvPr/>
        </p:nvSpPr>
        <p:spPr>
          <a:xfrm flipH="1">
            <a:off x="2286474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9"/>
          <p:cNvSpPr/>
          <p:nvPr/>
        </p:nvSpPr>
        <p:spPr>
          <a:xfrm>
            <a:off x="1522443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9"/>
          <p:cNvSpPr/>
          <p:nvPr/>
        </p:nvSpPr>
        <p:spPr>
          <a:xfrm flipH="1">
            <a:off x="1900477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1528027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9"/>
          <p:cNvSpPr/>
          <p:nvPr/>
        </p:nvSpPr>
        <p:spPr>
          <a:xfrm flipH="1">
            <a:off x="2666290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9"/>
          <p:cNvSpPr/>
          <p:nvPr/>
        </p:nvSpPr>
        <p:spPr>
          <a:xfrm flipH="1">
            <a:off x="3806657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3054401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9"/>
          <p:cNvSpPr/>
          <p:nvPr/>
        </p:nvSpPr>
        <p:spPr>
          <a:xfrm flipH="1">
            <a:off x="3420659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3048209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9"/>
          <p:cNvSpPr/>
          <p:nvPr/>
        </p:nvSpPr>
        <p:spPr>
          <a:xfrm flipH="1">
            <a:off x="4186472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5293218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4567186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9"/>
          <p:cNvSpPr/>
          <p:nvPr/>
        </p:nvSpPr>
        <p:spPr>
          <a:xfrm flipH="1">
            <a:off x="4940841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4568392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9"/>
          <p:cNvSpPr/>
          <p:nvPr/>
        </p:nvSpPr>
        <p:spPr>
          <a:xfrm flipH="1">
            <a:off x="5706655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9"/>
          <p:cNvSpPr/>
          <p:nvPr/>
        </p:nvSpPr>
        <p:spPr>
          <a:xfrm flipH="1">
            <a:off x="6847022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6090313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9"/>
          <p:cNvSpPr/>
          <p:nvPr/>
        </p:nvSpPr>
        <p:spPr>
          <a:xfrm flipH="1">
            <a:off x="6461023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9"/>
          <p:cNvSpPr/>
          <p:nvPr/>
        </p:nvSpPr>
        <p:spPr>
          <a:xfrm>
            <a:off x="6088574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9"/>
          <p:cNvSpPr/>
          <p:nvPr/>
        </p:nvSpPr>
        <p:spPr>
          <a:xfrm flipH="1">
            <a:off x="7226837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9"/>
          <p:cNvSpPr/>
          <p:nvPr/>
        </p:nvSpPr>
        <p:spPr>
          <a:xfrm flipH="1">
            <a:off x="8367204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7607848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9"/>
          <p:cNvSpPr/>
          <p:nvPr/>
        </p:nvSpPr>
        <p:spPr>
          <a:xfrm flipH="1">
            <a:off x="7981206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7710894" y="621516"/>
            <a:ext cx="0" cy="1723262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med" w="med" type="stealth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9"/>
          <p:cNvSpPr/>
          <p:nvPr/>
        </p:nvSpPr>
        <p:spPr>
          <a:xfrm>
            <a:off x="768710" y="1448850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2286444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3807503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5264127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6859023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8380291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feerbeeld_awv">
  <p:cSld name="Titeldi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/>
          <p:nvPr/>
        </p:nvSpPr>
        <p:spPr>
          <a:xfrm flipH="1">
            <a:off x="6852900" y="4039712"/>
            <a:ext cx="2291100" cy="1103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7874876" y="0"/>
            <a:ext cx="1269000" cy="59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3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1">
  <p:cSld name="TITLE_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" name="Google Shape;22;p3"/>
          <p:cNvSpPr txBox="1"/>
          <p:nvPr>
            <p:ph type="title"/>
          </p:nvPr>
        </p:nvSpPr>
        <p:spPr>
          <a:xfrm>
            <a:off x="2375650" y="3378725"/>
            <a:ext cx="66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23" name="Google Shape;23;p3"/>
          <p:cNvSpPr txBox="1"/>
          <p:nvPr>
            <p:ph idx="2" type="title"/>
          </p:nvPr>
        </p:nvSpPr>
        <p:spPr>
          <a:xfrm>
            <a:off x="498250" y="4230563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>
  <p:cSld name="Titel en object"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729000" y="1324300"/>
            <a:ext cx="7711800" cy="3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Calibri"/>
              <a:buChar char="•"/>
              <a:defRPr i="0" sz="17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Calibri"/>
              <a:buChar char="•"/>
              <a:defRPr i="0" sz="17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Char char="•"/>
              <a:defRPr i="0" sz="1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sz="1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Calibri"/>
              <a:buChar char="•"/>
              <a:defRPr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1"/>
          <p:cNvSpPr txBox="1"/>
          <p:nvPr>
            <p:ph idx="2" type="subTitle"/>
          </p:nvPr>
        </p:nvSpPr>
        <p:spPr>
          <a:xfrm>
            <a:off x="729000" y="808800"/>
            <a:ext cx="7024500" cy="5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/>
        </p:txBody>
      </p:sp>
      <p:sp>
        <p:nvSpPr>
          <p:cNvPr id="143" name="Google Shape;143;p21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1"/>
          <p:cNvSpPr txBox="1"/>
          <p:nvPr>
            <p:ph type="title"/>
          </p:nvPr>
        </p:nvSpPr>
        <p:spPr>
          <a:xfrm>
            <a:off x="729000" y="6325"/>
            <a:ext cx="7024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titel eenvoudig 2 1">
  <p:cSld name="Hoofdstuktitel eenvoudig_2_1"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/>
          <p:nvPr/>
        </p:nvSpPr>
        <p:spPr>
          <a:xfrm rot="5400000">
            <a:off x="1930988" y="-2022312"/>
            <a:ext cx="5282025" cy="9188125"/>
          </a:xfrm>
          <a:prstGeom prst="flowChartManualInpu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 txBox="1"/>
          <p:nvPr>
            <p:ph type="ctrTitle"/>
          </p:nvPr>
        </p:nvSpPr>
        <p:spPr>
          <a:xfrm>
            <a:off x="1663000" y="597000"/>
            <a:ext cx="5724300" cy="25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149" name="Google Shape;149;p22"/>
          <p:cNvSpPr txBox="1"/>
          <p:nvPr>
            <p:ph idx="1" type="subTitle"/>
          </p:nvPr>
        </p:nvSpPr>
        <p:spPr>
          <a:xfrm>
            <a:off x="1663000" y="31057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  <a:defRPr i="0" sz="1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6858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0287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3716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7145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0574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4003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743200" marR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titel eenvoudig 1tekst+2kolommen">
  <p:cSld name="1_Titel en object"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729000" y="1397400"/>
            <a:ext cx="3725700" cy="3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sz="1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Calibri"/>
              <a:buChar char="•"/>
              <a:defRPr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8170479" y="4767263"/>
            <a:ext cx="81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154" name="Google Shape;154;p23"/>
          <p:cNvSpPr txBox="1"/>
          <p:nvPr>
            <p:ph idx="2" type="body"/>
          </p:nvPr>
        </p:nvSpPr>
        <p:spPr>
          <a:xfrm>
            <a:off x="4710449" y="1397401"/>
            <a:ext cx="3687300" cy="3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sz="1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23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3"/>
          <p:cNvSpPr txBox="1"/>
          <p:nvPr>
            <p:ph idx="3" type="subTitle"/>
          </p:nvPr>
        </p:nvSpPr>
        <p:spPr>
          <a:xfrm>
            <a:off x="729000" y="808800"/>
            <a:ext cx="7024500" cy="5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/>
        </p:txBody>
      </p:sp>
      <p:sp>
        <p:nvSpPr>
          <p:cNvPr id="157" name="Google Shape;157;p23"/>
          <p:cNvSpPr txBox="1"/>
          <p:nvPr>
            <p:ph type="title"/>
          </p:nvPr>
        </p:nvSpPr>
        <p:spPr>
          <a:xfrm>
            <a:off x="729000" y="6325"/>
            <a:ext cx="7024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ragen 1">
  <p:cSld name="Titeldia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 flipH="1">
            <a:off x="6852900" y="4039712"/>
            <a:ext cx="2291100" cy="1103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4"/>
          <p:cNvSpPr txBox="1"/>
          <p:nvPr>
            <p:ph type="ctrTitle"/>
          </p:nvPr>
        </p:nvSpPr>
        <p:spPr>
          <a:xfrm>
            <a:off x="4257825" y="597000"/>
            <a:ext cx="4310400" cy="145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162" name="Google Shape;162;p24"/>
          <p:cNvSpPr txBox="1"/>
          <p:nvPr>
            <p:ph idx="1" type="subTitle"/>
          </p:nvPr>
        </p:nvSpPr>
        <p:spPr>
          <a:xfrm>
            <a:off x="4257825" y="19976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None/>
              <a:defRPr i="0" sz="1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6858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0287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3716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7145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0574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4003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743200" marR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24"/>
          <p:cNvSpPr/>
          <p:nvPr/>
        </p:nvSpPr>
        <p:spPr>
          <a:xfrm>
            <a:off x="7874876" y="0"/>
            <a:ext cx="1269000" cy="59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ssenslide2 1">
  <p:cSld name="MAIN_POINT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5" title="presentatie2024_13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2">
  <p:cSld name="TITLE_3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74" name="Google Shape;174;p27"/>
          <p:cNvPicPr preferRelativeResize="0"/>
          <p:nvPr/>
        </p:nvPicPr>
        <p:blipFill rotWithShape="1">
          <a:blip r:embed="rId2">
            <a:alphaModFix/>
          </a:blip>
          <a:srcRect b="0" l="0" r="0" t="48704"/>
          <a:stretch/>
        </p:blipFill>
        <p:spPr>
          <a:xfrm>
            <a:off x="0" y="2505175"/>
            <a:ext cx="9144003" cy="26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5671900" y="4401475"/>
            <a:ext cx="33468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Datum 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8" name="Google Shape;178;p27"/>
          <p:cNvSpPr txBox="1"/>
          <p:nvPr>
            <p:ph type="title"/>
          </p:nvPr>
        </p:nvSpPr>
        <p:spPr>
          <a:xfrm>
            <a:off x="2375650" y="3284125"/>
            <a:ext cx="66432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82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1 1">
  <p:cSld name="TITLE_2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5" name="Google Shape;185;p28"/>
          <p:cNvSpPr txBox="1"/>
          <p:nvPr>
            <p:ph type="title"/>
          </p:nvPr>
        </p:nvSpPr>
        <p:spPr>
          <a:xfrm>
            <a:off x="2375650" y="3378725"/>
            <a:ext cx="66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86" name="Google Shape;186;p28"/>
          <p:cNvSpPr txBox="1"/>
          <p:nvPr>
            <p:ph idx="2" type="title"/>
          </p:nvPr>
        </p:nvSpPr>
        <p:spPr>
          <a:xfrm>
            <a:off x="498250" y="4230563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foto1 1">
  <p:cSld name="TITLE_1_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shuis, hemel, wolk, Landvoertuig&#10;&#10;Automatisch gegenereerde beschrijving" id="188" name="Google Shape;188;p29"/>
          <p:cNvPicPr preferRelativeResize="0"/>
          <p:nvPr/>
        </p:nvPicPr>
        <p:blipFill rotWithShape="1">
          <a:blip r:embed="rId2">
            <a:alphaModFix/>
          </a:blip>
          <a:srcRect b="2520" l="1019" r="0" t="21341"/>
          <a:stretch/>
        </p:blipFill>
        <p:spPr>
          <a:xfrm>
            <a:off x="0" y="0"/>
            <a:ext cx="9143999" cy="473012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90" name="Google Shape;190;p29"/>
          <p:cNvPicPr preferRelativeResize="0"/>
          <p:nvPr/>
        </p:nvPicPr>
        <p:blipFill rotWithShape="1">
          <a:blip r:embed="rId3">
            <a:alphaModFix/>
          </a:blip>
          <a:srcRect b="0" l="0" r="0" t="48704"/>
          <a:stretch/>
        </p:blipFill>
        <p:spPr>
          <a:xfrm>
            <a:off x="0" y="2505175"/>
            <a:ext cx="9144003" cy="26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5671900" y="4401475"/>
            <a:ext cx="33468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Datum 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4" name="Google Shape;194;p29"/>
          <p:cNvSpPr txBox="1"/>
          <p:nvPr>
            <p:ph type="title"/>
          </p:nvPr>
        </p:nvSpPr>
        <p:spPr>
          <a:xfrm>
            <a:off x="2375650" y="3284125"/>
            <a:ext cx="66432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2 1">
  <p:cSld name="SECTION_HEADER_2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0"/>
          <p:cNvPicPr preferRelativeResize="0"/>
          <p:nvPr/>
        </p:nvPicPr>
        <p:blipFill rotWithShape="1">
          <a:blip r:embed="rId2">
            <a:alphaModFix/>
          </a:blip>
          <a:srcRect b="0" l="0" r="50799" t="0"/>
          <a:stretch/>
        </p:blipFill>
        <p:spPr>
          <a:xfrm>
            <a:off x="0" y="0"/>
            <a:ext cx="44988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0" name="Google Shape;200;p30"/>
          <p:cNvSpPr txBox="1"/>
          <p:nvPr>
            <p:ph type="title"/>
          </p:nvPr>
        </p:nvSpPr>
        <p:spPr>
          <a:xfrm>
            <a:off x="210525" y="1934025"/>
            <a:ext cx="4651200" cy="22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2 foto1 1">
  <p:cSld name="SECTION_HEADER_1_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1"/>
          <p:cNvPicPr preferRelativeResize="0"/>
          <p:nvPr/>
        </p:nvPicPr>
        <p:blipFill rotWithShape="1">
          <a:blip r:embed="rId2">
            <a:alphaModFix/>
          </a:blip>
          <a:srcRect b="12552" l="3634" r="24251" t="5675"/>
          <a:stretch/>
        </p:blipFill>
        <p:spPr>
          <a:xfrm>
            <a:off x="3096550" y="0"/>
            <a:ext cx="604745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3">
            <a:alphaModFix/>
          </a:blip>
          <a:srcRect b="0" l="0" r="50799" t="0"/>
          <a:stretch/>
        </p:blipFill>
        <p:spPr>
          <a:xfrm>
            <a:off x="0" y="0"/>
            <a:ext cx="44988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1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7" name="Google Shape;207;p31"/>
          <p:cNvSpPr txBox="1"/>
          <p:nvPr>
            <p:ph type="title"/>
          </p:nvPr>
        </p:nvSpPr>
        <p:spPr>
          <a:xfrm>
            <a:off x="210525" y="1934025"/>
            <a:ext cx="4651200" cy="22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foto1">
  <p:cSld name="TITLE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shuis, hemel, wolk, Landvoertuig&#10;&#10;Automatisch gegenereerde beschrijving" id="25" name="Google Shape;25;p4"/>
          <p:cNvPicPr preferRelativeResize="0"/>
          <p:nvPr/>
        </p:nvPicPr>
        <p:blipFill rotWithShape="1">
          <a:blip r:embed="rId2">
            <a:alphaModFix/>
          </a:blip>
          <a:srcRect b="2520" l="1019" r="0" t="21341"/>
          <a:stretch/>
        </p:blipFill>
        <p:spPr>
          <a:xfrm>
            <a:off x="0" y="0"/>
            <a:ext cx="9143999" cy="473012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48704"/>
          <a:stretch/>
        </p:blipFill>
        <p:spPr>
          <a:xfrm>
            <a:off x="0" y="2505175"/>
            <a:ext cx="9144003" cy="26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/>
          <p:nvPr/>
        </p:nvSpPr>
        <p:spPr>
          <a:xfrm>
            <a:off x="5671900" y="4401475"/>
            <a:ext cx="33468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Datum 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2375650" y="3284125"/>
            <a:ext cx="66432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ekst 1">
  <p:cSld name="TITLE_AND_BODY_3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1" name="Google Shape;211;p32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32"/>
          <p:cNvSpPr txBox="1"/>
          <p:nvPr>
            <p:ph idx="2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ekst 1 1">
  <p:cSld name="TITLE_AND_BODY_3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7200"/>
              <a:buFont typeface="Calibri"/>
              <a:buNone/>
              <a:defRPr b="1" sz="72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6" name="Google Shape;216;p33"/>
          <p:cNvSpPr txBox="1"/>
          <p:nvPr>
            <p:ph idx="2" type="title"/>
          </p:nvPr>
        </p:nvSpPr>
        <p:spPr>
          <a:xfrm>
            <a:off x="490250" y="4381950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ekst 1 1 2">
  <p:cSld name="TITLE_AND_BODY_3_1_2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4"/>
          <p:cNvPicPr preferRelativeResize="0"/>
          <p:nvPr/>
        </p:nvPicPr>
        <p:blipFill rotWithShape="1">
          <a:blip r:embed="rId2">
            <a:alphaModFix/>
          </a:blip>
          <a:srcRect b="0" l="0" r="0" t="48704"/>
          <a:stretch/>
        </p:blipFill>
        <p:spPr>
          <a:xfrm rot="10800000">
            <a:off x="0" y="0"/>
            <a:ext cx="9144003" cy="263835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4"/>
          <p:cNvSpPr txBox="1"/>
          <p:nvPr>
            <p:ph type="title"/>
          </p:nvPr>
        </p:nvSpPr>
        <p:spPr>
          <a:xfrm>
            <a:off x="490250" y="4381950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>
                <a:solidFill>
                  <a:schemeClr val="lt1"/>
                </a:solidFill>
                <a:highlight>
                  <a:srgbClr val="B85E2C"/>
                </a:highlight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220" name="Google Shape;220;p34"/>
          <p:cNvSpPr txBox="1"/>
          <p:nvPr>
            <p:ph idx="2" type="title"/>
          </p:nvPr>
        </p:nvSpPr>
        <p:spPr>
          <a:xfrm>
            <a:off x="490250" y="375850"/>
            <a:ext cx="3762300" cy="38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1" name="Google Shape;221;p34"/>
          <p:cNvSpPr txBox="1"/>
          <p:nvPr>
            <p:ph idx="3" type="title"/>
          </p:nvPr>
        </p:nvSpPr>
        <p:spPr>
          <a:xfrm>
            <a:off x="4490475" y="375850"/>
            <a:ext cx="4341900" cy="38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2000"/>
              <a:buFont typeface="Calibri"/>
              <a:buNone/>
              <a:defRPr b="1" sz="20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ekst 1 1 1">
  <p:cSld name="TITLE_AND_BODY_3_1_1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5" title="presentatie2024_13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5"/>
          <p:cNvSpPr txBox="1"/>
          <p:nvPr>
            <p:ph type="title"/>
          </p:nvPr>
        </p:nvSpPr>
        <p:spPr>
          <a:xfrm>
            <a:off x="490250" y="528250"/>
            <a:ext cx="3762300" cy="400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5" name="Google Shape;225;p35"/>
          <p:cNvSpPr txBox="1"/>
          <p:nvPr>
            <p:ph idx="2" type="title"/>
          </p:nvPr>
        </p:nvSpPr>
        <p:spPr>
          <a:xfrm>
            <a:off x="4490475" y="528250"/>
            <a:ext cx="4341900" cy="400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2000"/>
              <a:buFont typeface="Calibri"/>
              <a:buNone/>
              <a:defRPr b="1" sz="20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structieslide 1">
  <p:cSld name="TITLE_AND_BODY_2_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6"/>
          <p:cNvPicPr preferRelativeResize="0"/>
          <p:nvPr/>
        </p:nvPicPr>
        <p:blipFill rotWithShape="1">
          <a:blip r:embed="rId2">
            <a:alphaModFix/>
          </a:blip>
          <a:srcRect b="52191" l="0" r="0" t="0"/>
          <a:stretch/>
        </p:blipFill>
        <p:spPr>
          <a:xfrm>
            <a:off x="0" y="0"/>
            <a:ext cx="9144003" cy="245905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6"/>
          <p:cNvSpPr txBox="1"/>
          <p:nvPr>
            <p:ph type="title"/>
          </p:nvPr>
        </p:nvSpPr>
        <p:spPr>
          <a:xfrm>
            <a:off x="311700" y="637000"/>
            <a:ext cx="8520600" cy="5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2500"/>
              <a:buFont typeface="Calibri"/>
              <a:buNone/>
              <a:defRPr b="1" sz="25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311700" y="1544650"/>
            <a:ext cx="8520600" cy="4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36"/>
          <p:cNvSpPr txBox="1"/>
          <p:nvPr>
            <p:ph idx="2" type="title"/>
          </p:nvPr>
        </p:nvSpPr>
        <p:spPr>
          <a:xfrm>
            <a:off x="311700" y="1111150"/>
            <a:ext cx="8520600" cy="12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1" name="Google Shape;231;p36"/>
          <p:cNvSpPr txBox="1"/>
          <p:nvPr/>
        </p:nvSpPr>
        <p:spPr>
          <a:xfrm>
            <a:off x="311700" y="298025"/>
            <a:ext cx="871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INSTRUCTIESLIDE – VERWIJDEREN VOOR GEBRUIK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2lijnen en tekst  1">
  <p:cSld name="TITLE_AND_BODY_1_2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7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7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5" name="Google Shape;235;p37"/>
          <p:cNvSpPr txBox="1"/>
          <p:nvPr>
            <p:ph idx="1" type="body"/>
          </p:nvPr>
        </p:nvSpPr>
        <p:spPr>
          <a:xfrm>
            <a:off x="311700" y="1848375"/>
            <a:ext cx="8520600" cy="29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37"/>
          <p:cNvSpPr txBox="1"/>
          <p:nvPr>
            <p:ph idx="2" type="title"/>
          </p:nvPr>
        </p:nvSpPr>
        <p:spPr>
          <a:xfrm>
            <a:off x="311700" y="1381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2lijnen en tekst + foto 1">
  <p:cSld name="TITLE_AND_BODY_1_1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8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8"/>
          <p:cNvSpPr txBox="1"/>
          <p:nvPr>
            <p:ph type="title"/>
          </p:nvPr>
        </p:nvSpPr>
        <p:spPr>
          <a:xfrm>
            <a:off x="4235725" y="419550"/>
            <a:ext cx="4596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0" name="Google Shape;240;p38"/>
          <p:cNvSpPr txBox="1"/>
          <p:nvPr>
            <p:ph idx="1" type="body"/>
          </p:nvPr>
        </p:nvSpPr>
        <p:spPr>
          <a:xfrm>
            <a:off x="4235725" y="1848375"/>
            <a:ext cx="4596600" cy="29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38"/>
          <p:cNvSpPr txBox="1"/>
          <p:nvPr>
            <p:ph idx="2" type="title"/>
          </p:nvPr>
        </p:nvSpPr>
        <p:spPr>
          <a:xfrm>
            <a:off x="4235725" y="1381575"/>
            <a:ext cx="4596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wee kolommen 1">
  <p:cSld name="TITLE_AND_TWO_COLUMNS_2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9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9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5" name="Google Shape;245;p39"/>
          <p:cNvSpPr txBox="1"/>
          <p:nvPr>
            <p:ph idx="1" type="body"/>
          </p:nvPr>
        </p:nvSpPr>
        <p:spPr>
          <a:xfrm>
            <a:off x="311700" y="1457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39"/>
          <p:cNvSpPr txBox="1"/>
          <p:nvPr>
            <p:ph idx="2" type="body"/>
          </p:nvPr>
        </p:nvSpPr>
        <p:spPr>
          <a:xfrm>
            <a:off x="4597950" y="1457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7" name="Google Shape;247;p39"/>
          <p:cNvSpPr txBox="1"/>
          <p:nvPr>
            <p:ph idx="3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2lijnen en twee kolommen 1">
  <p:cSld name="TITLE_AND_TWO_COLUMNS_1_1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0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0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1" name="Google Shape;251;p40"/>
          <p:cNvSpPr txBox="1"/>
          <p:nvPr>
            <p:ph idx="1" type="body"/>
          </p:nvPr>
        </p:nvSpPr>
        <p:spPr>
          <a:xfrm>
            <a:off x="311700" y="1838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p40"/>
          <p:cNvSpPr txBox="1"/>
          <p:nvPr>
            <p:ph idx="2" type="body"/>
          </p:nvPr>
        </p:nvSpPr>
        <p:spPr>
          <a:xfrm>
            <a:off x="4597950" y="1838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40"/>
          <p:cNvSpPr txBox="1"/>
          <p:nvPr>
            <p:ph idx="3" type="title"/>
          </p:nvPr>
        </p:nvSpPr>
        <p:spPr>
          <a:xfrm>
            <a:off x="311700" y="1381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ssenslide_1 1">
  <p:cSld name="TITLE_ONLY_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2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b="0" l="0" r="50799" t="0"/>
          <a:stretch/>
        </p:blipFill>
        <p:spPr>
          <a:xfrm>
            <a:off x="0" y="0"/>
            <a:ext cx="44988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" name="Google Shape;37;p5"/>
          <p:cNvSpPr txBox="1"/>
          <p:nvPr>
            <p:ph type="title"/>
          </p:nvPr>
        </p:nvSpPr>
        <p:spPr>
          <a:xfrm>
            <a:off x="210525" y="1934025"/>
            <a:ext cx="4651200" cy="22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ssenslide2 1">
  <p:cSld name="MAIN_POINT_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2" title="presentatie2024_13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2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angepaste lay-out 1 1">
  <p:cSld name="CUSTOM_2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3"/>
          <p:cNvSpPr txBox="1"/>
          <p:nvPr>
            <p:ph type="title"/>
          </p:nvPr>
        </p:nvSpPr>
        <p:spPr>
          <a:xfrm>
            <a:off x="490250" y="4381950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263" name="Google Shape;263;p43"/>
          <p:cNvSpPr txBox="1"/>
          <p:nvPr>
            <p:ph idx="2"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7200"/>
              <a:buFont typeface="Calibri"/>
              <a:buNone/>
              <a:defRPr b="1" sz="72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jdlijn 1">
  <p:cSld name="CUSTOM_1_1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4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4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7" name="Google Shape;267;p44"/>
          <p:cNvSpPr/>
          <p:nvPr/>
        </p:nvSpPr>
        <p:spPr>
          <a:xfrm flipH="1">
            <a:off x="1146108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4"/>
          <p:cNvSpPr/>
          <p:nvPr/>
        </p:nvSpPr>
        <p:spPr>
          <a:xfrm flipH="1">
            <a:off x="766292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4"/>
          <p:cNvSpPr/>
          <p:nvPr/>
        </p:nvSpPr>
        <p:spPr>
          <a:xfrm flipH="1">
            <a:off x="2286474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44"/>
          <p:cNvSpPr/>
          <p:nvPr/>
        </p:nvSpPr>
        <p:spPr>
          <a:xfrm>
            <a:off x="1522443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44"/>
          <p:cNvSpPr/>
          <p:nvPr/>
        </p:nvSpPr>
        <p:spPr>
          <a:xfrm flipH="1">
            <a:off x="1900477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4"/>
          <p:cNvSpPr/>
          <p:nvPr/>
        </p:nvSpPr>
        <p:spPr>
          <a:xfrm>
            <a:off x="1528027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44"/>
          <p:cNvSpPr/>
          <p:nvPr/>
        </p:nvSpPr>
        <p:spPr>
          <a:xfrm flipH="1">
            <a:off x="2666290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44"/>
          <p:cNvSpPr/>
          <p:nvPr/>
        </p:nvSpPr>
        <p:spPr>
          <a:xfrm flipH="1">
            <a:off x="3806657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4"/>
          <p:cNvSpPr/>
          <p:nvPr/>
        </p:nvSpPr>
        <p:spPr>
          <a:xfrm>
            <a:off x="3054401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44"/>
          <p:cNvSpPr/>
          <p:nvPr/>
        </p:nvSpPr>
        <p:spPr>
          <a:xfrm flipH="1">
            <a:off x="3420659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44"/>
          <p:cNvSpPr/>
          <p:nvPr/>
        </p:nvSpPr>
        <p:spPr>
          <a:xfrm>
            <a:off x="3048209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4"/>
          <p:cNvSpPr/>
          <p:nvPr/>
        </p:nvSpPr>
        <p:spPr>
          <a:xfrm flipH="1">
            <a:off x="4186472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4"/>
          <p:cNvSpPr/>
          <p:nvPr/>
        </p:nvSpPr>
        <p:spPr>
          <a:xfrm>
            <a:off x="5293218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4"/>
          <p:cNvSpPr/>
          <p:nvPr/>
        </p:nvSpPr>
        <p:spPr>
          <a:xfrm>
            <a:off x="4567186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4"/>
          <p:cNvSpPr/>
          <p:nvPr/>
        </p:nvSpPr>
        <p:spPr>
          <a:xfrm flipH="1">
            <a:off x="4940841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4"/>
          <p:cNvSpPr/>
          <p:nvPr/>
        </p:nvSpPr>
        <p:spPr>
          <a:xfrm>
            <a:off x="4568392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44"/>
          <p:cNvSpPr/>
          <p:nvPr/>
        </p:nvSpPr>
        <p:spPr>
          <a:xfrm flipH="1">
            <a:off x="5706655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4"/>
          <p:cNvSpPr/>
          <p:nvPr/>
        </p:nvSpPr>
        <p:spPr>
          <a:xfrm flipH="1">
            <a:off x="6847022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4"/>
          <p:cNvSpPr/>
          <p:nvPr/>
        </p:nvSpPr>
        <p:spPr>
          <a:xfrm>
            <a:off x="6090313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4"/>
          <p:cNvSpPr/>
          <p:nvPr/>
        </p:nvSpPr>
        <p:spPr>
          <a:xfrm flipH="1">
            <a:off x="6461023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4"/>
          <p:cNvSpPr/>
          <p:nvPr/>
        </p:nvSpPr>
        <p:spPr>
          <a:xfrm>
            <a:off x="6088574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4"/>
          <p:cNvSpPr/>
          <p:nvPr/>
        </p:nvSpPr>
        <p:spPr>
          <a:xfrm flipH="1">
            <a:off x="7226837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4"/>
          <p:cNvSpPr/>
          <p:nvPr/>
        </p:nvSpPr>
        <p:spPr>
          <a:xfrm flipH="1">
            <a:off x="8367204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4"/>
          <p:cNvSpPr/>
          <p:nvPr/>
        </p:nvSpPr>
        <p:spPr>
          <a:xfrm>
            <a:off x="7607848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4"/>
          <p:cNvSpPr/>
          <p:nvPr/>
        </p:nvSpPr>
        <p:spPr>
          <a:xfrm flipH="1">
            <a:off x="7981206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4"/>
          <p:cNvSpPr/>
          <p:nvPr/>
        </p:nvSpPr>
        <p:spPr>
          <a:xfrm>
            <a:off x="7710894" y="621516"/>
            <a:ext cx="0" cy="1723262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med" w="med" type="stealth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4"/>
          <p:cNvSpPr/>
          <p:nvPr/>
        </p:nvSpPr>
        <p:spPr>
          <a:xfrm>
            <a:off x="768710" y="1448850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4"/>
          <p:cNvSpPr/>
          <p:nvPr/>
        </p:nvSpPr>
        <p:spPr>
          <a:xfrm>
            <a:off x="2286444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4"/>
          <p:cNvSpPr/>
          <p:nvPr/>
        </p:nvSpPr>
        <p:spPr>
          <a:xfrm>
            <a:off x="3807503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4"/>
          <p:cNvSpPr/>
          <p:nvPr/>
        </p:nvSpPr>
        <p:spPr>
          <a:xfrm>
            <a:off x="5264127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6859023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8380291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01" name="Google Shape;301;p45"/>
          <p:cNvPicPr preferRelativeResize="0"/>
          <p:nvPr/>
        </p:nvPicPr>
        <p:blipFill rotWithShape="1">
          <a:blip r:embed="rId2">
            <a:alphaModFix/>
          </a:blip>
          <a:srcRect b="0" l="0" r="0" t="48704"/>
          <a:stretch/>
        </p:blipFill>
        <p:spPr>
          <a:xfrm>
            <a:off x="0" y="2505175"/>
            <a:ext cx="9144003" cy="26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5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5" name="Google Shape;305;p45"/>
          <p:cNvSpPr txBox="1"/>
          <p:nvPr>
            <p:ph type="title"/>
          </p:nvPr>
        </p:nvSpPr>
        <p:spPr>
          <a:xfrm>
            <a:off x="2375650" y="3378725"/>
            <a:ext cx="66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foto1">
  <p:cSld name="TITLE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shuis, hemel, wolk, Landvoertuig&#10;&#10;Automatisch gegenereerde beschrijving" id="307" name="Google Shape;307;p46"/>
          <p:cNvPicPr preferRelativeResize="0"/>
          <p:nvPr/>
        </p:nvPicPr>
        <p:blipFill rotWithShape="1">
          <a:blip r:embed="rId2">
            <a:alphaModFix/>
          </a:blip>
          <a:srcRect b="2520" l="1019" r="0" t="21341"/>
          <a:stretch/>
        </p:blipFill>
        <p:spPr>
          <a:xfrm>
            <a:off x="0" y="0"/>
            <a:ext cx="9143999" cy="473012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09" name="Google Shape;309;p46"/>
          <p:cNvPicPr preferRelativeResize="0"/>
          <p:nvPr/>
        </p:nvPicPr>
        <p:blipFill rotWithShape="1">
          <a:blip r:embed="rId3">
            <a:alphaModFix/>
          </a:blip>
          <a:srcRect b="0" l="0" r="0" t="48704"/>
          <a:stretch/>
        </p:blipFill>
        <p:spPr>
          <a:xfrm>
            <a:off x="0" y="2505175"/>
            <a:ext cx="9144003" cy="26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6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3" name="Google Shape;313;p46"/>
          <p:cNvSpPr txBox="1"/>
          <p:nvPr>
            <p:ph type="title"/>
          </p:nvPr>
        </p:nvSpPr>
        <p:spPr>
          <a:xfrm>
            <a:off x="2375650" y="3378725"/>
            <a:ext cx="66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2" type="secHead">
  <p:cSld name="SECTION_HEADER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7"/>
          <p:cNvPicPr preferRelativeResize="0"/>
          <p:nvPr/>
        </p:nvPicPr>
        <p:blipFill rotWithShape="1">
          <a:blip r:embed="rId2">
            <a:alphaModFix/>
          </a:blip>
          <a:srcRect b="0" l="0" r="50799" t="0"/>
          <a:stretch/>
        </p:blipFill>
        <p:spPr>
          <a:xfrm>
            <a:off x="0" y="0"/>
            <a:ext cx="44988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7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9" name="Google Shape;319;p47"/>
          <p:cNvSpPr txBox="1"/>
          <p:nvPr>
            <p:ph type="title"/>
          </p:nvPr>
        </p:nvSpPr>
        <p:spPr>
          <a:xfrm>
            <a:off x="210525" y="1934025"/>
            <a:ext cx="4651200" cy="22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2 foto1">
  <p:cSld name="SECTION_HEADER_1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8"/>
          <p:cNvPicPr preferRelativeResize="0"/>
          <p:nvPr/>
        </p:nvPicPr>
        <p:blipFill rotWithShape="1">
          <a:blip r:embed="rId2">
            <a:alphaModFix/>
          </a:blip>
          <a:srcRect b="12552" l="3634" r="24251" t="5675"/>
          <a:stretch/>
        </p:blipFill>
        <p:spPr>
          <a:xfrm>
            <a:off x="3096550" y="0"/>
            <a:ext cx="604745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8"/>
          <p:cNvPicPr preferRelativeResize="0"/>
          <p:nvPr/>
        </p:nvPicPr>
        <p:blipFill rotWithShape="1">
          <a:blip r:embed="rId3">
            <a:alphaModFix/>
          </a:blip>
          <a:srcRect b="0" l="0" r="50799" t="0"/>
          <a:stretch/>
        </p:blipFill>
        <p:spPr>
          <a:xfrm>
            <a:off x="0" y="0"/>
            <a:ext cx="44988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8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6" name="Google Shape;326;p48"/>
          <p:cNvSpPr txBox="1"/>
          <p:nvPr>
            <p:ph type="title"/>
          </p:nvPr>
        </p:nvSpPr>
        <p:spPr>
          <a:xfrm>
            <a:off x="210525" y="1934025"/>
            <a:ext cx="4651200" cy="22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ekst" type="tx">
  <p:cSld name="TITLE_AND_BODY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9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0" name="Google Shape;330;p49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49"/>
          <p:cNvSpPr txBox="1"/>
          <p:nvPr>
            <p:ph idx="2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structieslide">
  <p:cSld name="TITLE_AND_BODY_2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0"/>
          <p:cNvPicPr preferRelativeResize="0"/>
          <p:nvPr/>
        </p:nvPicPr>
        <p:blipFill rotWithShape="1">
          <a:blip r:embed="rId2">
            <a:alphaModFix/>
          </a:blip>
          <a:srcRect b="52191" l="0" r="0" t="0"/>
          <a:stretch/>
        </p:blipFill>
        <p:spPr>
          <a:xfrm>
            <a:off x="0" y="0"/>
            <a:ext cx="9144003" cy="245905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0"/>
          <p:cNvSpPr txBox="1"/>
          <p:nvPr>
            <p:ph type="title"/>
          </p:nvPr>
        </p:nvSpPr>
        <p:spPr>
          <a:xfrm>
            <a:off x="311700" y="637000"/>
            <a:ext cx="8520600" cy="5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2500"/>
              <a:buFont typeface="Calibri"/>
              <a:buNone/>
              <a:defRPr b="1" sz="25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5" name="Google Shape;335;p50"/>
          <p:cNvSpPr txBox="1"/>
          <p:nvPr>
            <p:ph idx="1" type="body"/>
          </p:nvPr>
        </p:nvSpPr>
        <p:spPr>
          <a:xfrm>
            <a:off x="311700" y="1544650"/>
            <a:ext cx="8520600" cy="4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50"/>
          <p:cNvSpPr txBox="1"/>
          <p:nvPr>
            <p:ph idx="2" type="title"/>
          </p:nvPr>
        </p:nvSpPr>
        <p:spPr>
          <a:xfrm>
            <a:off x="311700" y="1111150"/>
            <a:ext cx="8520600" cy="12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7" name="Google Shape;337;p50"/>
          <p:cNvSpPr txBox="1"/>
          <p:nvPr/>
        </p:nvSpPr>
        <p:spPr>
          <a:xfrm>
            <a:off x="311700" y="298025"/>
            <a:ext cx="871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INSTRUCTIESLIDE – VERWIJDEREN VOOR GEBRUIK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2lijnen en tekst ">
  <p:cSld name="TITLE_AND_BODY_1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1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1" name="Google Shape;341;p51"/>
          <p:cNvSpPr txBox="1"/>
          <p:nvPr>
            <p:ph idx="1" type="body"/>
          </p:nvPr>
        </p:nvSpPr>
        <p:spPr>
          <a:xfrm>
            <a:off x="311700" y="1848375"/>
            <a:ext cx="8520600" cy="29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p51"/>
          <p:cNvSpPr txBox="1"/>
          <p:nvPr>
            <p:ph idx="2" type="title"/>
          </p:nvPr>
        </p:nvSpPr>
        <p:spPr>
          <a:xfrm>
            <a:off x="311700" y="1381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2 foto1">
  <p:cSld name="SECTION_HEADER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b="12552" l="3634" r="24251" t="5675"/>
          <a:stretch/>
        </p:blipFill>
        <p:spPr>
          <a:xfrm>
            <a:off x="3096550" y="0"/>
            <a:ext cx="604745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3">
            <a:alphaModFix/>
          </a:blip>
          <a:srcRect b="0" l="0" r="50799" t="0"/>
          <a:stretch/>
        </p:blipFill>
        <p:spPr>
          <a:xfrm>
            <a:off x="0" y="0"/>
            <a:ext cx="44988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/>
        </p:nvSpPr>
        <p:spPr>
          <a:xfrm>
            <a:off x="2375650" y="4641025"/>
            <a:ext cx="6643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4" name="Google Shape;44;p6"/>
          <p:cNvSpPr txBox="1"/>
          <p:nvPr>
            <p:ph type="title"/>
          </p:nvPr>
        </p:nvSpPr>
        <p:spPr>
          <a:xfrm>
            <a:off x="210525" y="1934025"/>
            <a:ext cx="4651200" cy="22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1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Font typeface="Calibri"/>
              <a:buNone/>
              <a:defRPr b="1" sz="43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2lijnen en tekst + foto">
  <p:cSld name="TITLE_AND_BODY_1_1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2"/>
          <p:cNvSpPr txBox="1"/>
          <p:nvPr>
            <p:ph type="title"/>
          </p:nvPr>
        </p:nvSpPr>
        <p:spPr>
          <a:xfrm>
            <a:off x="4235725" y="419550"/>
            <a:ext cx="4596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6" name="Google Shape;346;p52"/>
          <p:cNvSpPr txBox="1"/>
          <p:nvPr>
            <p:ph idx="1" type="body"/>
          </p:nvPr>
        </p:nvSpPr>
        <p:spPr>
          <a:xfrm>
            <a:off x="4235725" y="1848375"/>
            <a:ext cx="4596600" cy="29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p52"/>
          <p:cNvSpPr txBox="1"/>
          <p:nvPr>
            <p:ph idx="2" type="title"/>
          </p:nvPr>
        </p:nvSpPr>
        <p:spPr>
          <a:xfrm>
            <a:off x="4235725" y="1381575"/>
            <a:ext cx="4596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wee kolommen" type="twoColTx">
  <p:cSld name="TITLE_AND_TWO_COLUMNS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3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1" name="Google Shape;351;p53"/>
          <p:cNvSpPr txBox="1"/>
          <p:nvPr>
            <p:ph idx="1" type="body"/>
          </p:nvPr>
        </p:nvSpPr>
        <p:spPr>
          <a:xfrm>
            <a:off x="311700" y="1457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53"/>
          <p:cNvSpPr txBox="1"/>
          <p:nvPr>
            <p:ph idx="2" type="body"/>
          </p:nvPr>
        </p:nvSpPr>
        <p:spPr>
          <a:xfrm>
            <a:off x="4597950" y="1457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53"/>
          <p:cNvSpPr txBox="1"/>
          <p:nvPr>
            <p:ph idx="3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2lijnen en twee kolommen">
  <p:cSld name="TITLE_AND_TWO_COLUMNS_1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4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7" name="Google Shape;357;p54"/>
          <p:cNvSpPr txBox="1"/>
          <p:nvPr>
            <p:ph idx="1" type="body"/>
          </p:nvPr>
        </p:nvSpPr>
        <p:spPr>
          <a:xfrm>
            <a:off x="311700" y="1838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54"/>
          <p:cNvSpPr txBox="1"/>
          <p:nvPr>
            <p:ph idx="2" type="body"/>
          </p:nvPr>
        </p:nvSpPr>
        <p:spPr>
          <a:xfrm>
            <a:off x="4597950" y="18382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p54"/>
          <p:cNvSpPr txBox="1"/>
          <p:nvPr>
            <p:ph idx="3" type="title"/>
          </p:nvPr>
        </p:nvSpPr>
        <p:spPr>
          <a:xfrm>
            <a:off x="311700" y="1381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ssenslide_1" type="titleOnly">
  <p:cSld name="TITLE_ONLY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5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ssenslide2">
  <p:cSld name="MAIN_POIN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6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angepaste lay-out 1">
  <p:cSld name="CUSTOM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7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7200"/>
              <a:buFont typeface="Calibri"/>
              <a:buNone/>
              <a:defRPr b="1" sz="72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9" name="Google Shape;369;p57"/>
          <p:cNvSpPr txBox="1"/>
          <p:nvPr>
            <p:ph idx="2" type="title"/>
          </p:nvPr>
        </p:nvSpPr>
        <p:spPr>
          <a:xfrm>
            <a:off x="490250" y="4381950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jdlijn">
  <p:cSld name="CUSTOM_1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8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3" name="Google Shape;373;p58"/>
          <p:cNvSpPr/>
          <p:nvPr/>
        </p:nvSpPr>
        <p:spPr>
          <a:xfrm flipH="1">
            <a:off x="1146108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8"/>
          <p:cNvSpPr/>
          <p:nvPr/>
        </p:nvSpPr>
        <p:spPr>
          <a:xfrm flipH="1">
            <a:off x="766292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58"/>
          <p:cNvSpPr/>
          <p:nvPr/>
        </p:nvSpPr>
        <p:spPr>
          <a:xfrm flipH="1">
            <a:off x="2286474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58"/>
          <p:cNvSpPr/>
          <p:nvPr/>
        </p:nvSpPr>
        <p:spPr>
          <a:xfrm>
            <a:off x="1522443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58"/>
          <p:cNvSpPr/>
          <p:nvPr/>
        </p:nvSpPr>
        <p:spPr>
          <a:xfrm flipH="1">
            <a:off x="1900477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58"/>
          <p:cNvSpPr/>
          <p:nvPr/>
        </p:nvSpPr>
        <p:spPr>
          <a:xfrm>
            <a:off x="1528027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58"/>
          <p:cNvSpPr/>
          <p:nvPr/>
        </p:nvSpPr>
        <p:spPr>
          <a:xfrm flipH="1">
            <a:off x="2666290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58"/>
          <p:cNvSpPr/>
          <p:nvPr/>
        </p:nvSpPr>
        <p:spPr>
          <a:xfrm flipH="1">
            <a:off x="3806657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58"/>
          <p:cNvSpPr/>
          <p:nvPr/>
        </p:nvSpPr>
        <p:spPr>
          <a:xfrm>
            <a:off x="3054401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58"/>
          <p:cNvSpPr/>
          <p:nvPr/>
        </p:nvSpPr>
        <p:spPr>
          <a:xfrm flipH="1">
            <a:off x="3420659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8"/>
          <p:cNvSpPr/>
          <p:nvPr/>
        </p:nvSpPr>
        <p:spPr>
          <a:xfrm>
            <a:off x="3048209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58"/>
          <p:cNvSpPr/>
          <p:nvPr/>
        </p:nvSpPr>
        <p:spPr>
          <a:xfrm flipH="1">
            <a:off x="4186472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58"/>
          <p:cNvSpPr/>
          <p:nvPr/>
        </p:nvSpPr>
        <p:spPr>
          <a:xfrm>
            <a:off x="5293218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8"/>
          <p:cNvSpPr/>
          <p:nvPr/>
        </p:nvSpPr>
        <p:spPr>
          <a:xfrm>
            <a:off x="4567186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8"/>
          <p:cNvSpPr/>
          <p:nvPr/>
        </p:nvSpPr>
        <p:spPr>
          <a:xfrm flipH="1">
            <a:off x="4940841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8"/>
          <p:cNvSpPr/>
          <p:nvPr/>
        </p:nvSpPr>
        <p:spPr>
          <a:xfrm>
            <a:off x="4568392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58"/>
          <p:cNvSpPr/>
          <p:nvPr/>
        </p:nvSpPr>
        <p:spPr>
          <a:xfrm flipH="1">
            <a:off x="5706655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58"/>
          <p:cNvSpPr/>
          <p:nvPr/>
        </p:nvSpPr>
        <p:spPr>
          <a:xfrm flipH="1">
            <a:off x="6847022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58"/>
          <p:cNvSpPr/>
          <p:nvPr/>
        </p:nvSpPr>
        <p:spPr>
          <a:xfrm>
            <a:off x="6090313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8"/>
          <p:cNvSpPr/>
          <p:nvPr/>
        </p:nvSpPr>
        <p:spPr>
          <a:xfrm flipH="1">
            <a:off x="6461023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8"/>
          <p:cNvSpPr/>
          <p:nvPr/>
        </p:nvSpPr>
        <p:spPr>
          <a:xfrm>
            <a:off x="6088574" y="725630"/>
            <a:ext cx="0" cy="1515035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58"/>
          <p:cNvSpPr/>
          <p:nvPr/>
        </p:nvSpPr>
        <p:spPr>
          <a:xfrm flipH="1">
            <a:off x="7226837" y="1480711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58"/>
          <p:cNvSpPr/>
          <p:nvPr/>
        </p:nvSpPr>
        <p:spPr>
          <a:xfrm flipH="1">
            <a:off x="8367204" y="1483147"/>
            <a:ext cx="33600" cy="3252658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9525">
            <a:solidFill>
              <a:srgbClr val="B35F3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8"/>
          <p:cNvSpPr/>
          <p:nvPr/>
        </p:nvSpPr>
        <p:spPr>
          <a:xfrm>
            <a:off x="7607848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8"/>
          <p:cNvSpPr/>
          <p:nvPr/>
        </p:nvSpPr>
        <p:spPr>
          <a:xfrm flipH="1">
            <a:off x="7981206" y="1475734"/>
            <a:ext cx="33600" cy="3272076"/>
          </a:xfrm>
          <a:custGeom>
            <a:rect b="b" l="l" r="r" t="t"/>
            <a:pathLst>
              <a:path extrusionOk="0" h="2889250" w="120000">
                <a:moveTo>
                  <a:pt x="0" y="0"/>
                </a:moveTo>
                <a:lnTo>
                  <a:pt x="0" y="2889135"/>
                </a:lnTo>
              </a:path>
            </a:pathLst>
          </a:custGeom>
          <a:noFill/>
          <a:ln cap="flat" cmpd="sng" w="9525">
            <a:solidFill>
              <a:srgbClr val="C7C8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58"/>
          <p:cNvSpPr/>
          <p:nvPr/>
        </p:nvSpPr>
        <p:spPr>
          <a:xfrm>
            <a:off x="7710894" y="621516"/>
            <a:ext cx="0" cy="1723262"/>
          </a:xfrm>
          <a:custGeom>
            <a:rect b="b" l="l" r="r" t="t"/>
            <a:pathLst>
              <a:path extrusionOk="0" h="2872104" w="120000">
                <a:moveTo>
                  <a:pt x="0" y="0"/>
                </a:moveTo>
                <a:lnTo>
                  <a:pt x="0" y="2871749"/>
                </a:lnTo>
              </a:path>
            </a:pathLst>
          </a:custGeom>
          <a:noFill/>
          <a:ln cap="flat" cmpd="sng" w="12700">
            <a:solidFill>
              <a:srgbClr val="363635"/>
            </a:solidFill>
            <a:prstDash val="solid"/>
            <a:round/>
            <a:headEnd len="med" w="med" type="stealth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58"/>
          <p:cNvSpPr/>
          <p:nvPr/>
        </p:nvSpPr>
        <p:spPr>
          <a:xfrm>
            <a:off x="768710" y="1448850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8"/>
          <p:cNvSpPr/>
          <p:nvPr/>
        </p:nvSpPr>
        <p:spPr>
          <a:xfrm>
            <a:off x="2286444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8"/>
          <p:cNvSpPr/>
          <p:nvPr/>
        </p:nvSpPr>
        <p:spPr>
          <a:xfrm>
            <a:off x="3807503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8"/>
          <p:cNvSpPr/>
          <p:nvPr/>
        </p:nvSpPr>
        <p:spPr>
          <a:xfrm>
            <a:off x="5264127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8"/>
          <p:cNvSpPr/>
          <p:nvPr/>
        </p:nvSpPr>
        <p:spPr>
          <a:xfrm>
            <a:off x="6859023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8"/>
          <p:cNvSpPr/>
          <p:nvPr/>
        </p:nvSpPr>
        <p:spPr>
          <a:xfrm>
            <a:off x="8380291" y="1456681"/>
            <a:ext cx="53100" cy="53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B35F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9"/>
          <p:cNvSpPr txBox="1"/>
          <p:nvPr>
            <p:ph type="title"/>
          </p:nvPr>
        </p:nvSpPr>
        <p:spPr>
          <a:xfrm>
            <a:off x="2008188" y="3349228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7" name="Google Shape;407;p59"/>
          <p:cNvSpPr/>
          <p:nvPr>
            <p:ph idx="2" type="pic"/>
          </p:nvPr>
        </p:nvSpPr>
        <p:spPr>
          <a:xfrm>
            <a:off x="2008188" y="258722"/>
            <a:ext cx="54864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8" name="Google Shape;408;p59"/>
          <p:cNvSpPr txBox="1"/>
          <p:nvPr>
            <p:ph idx="1" type="body"/>
          </p:nvPr>
        </p:nvSpPr>
        <p:spPr>
          <a:xfrm>
            <a:off x="2008188" y="3774282"/>
            <a:ext cx="54864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9" name="Google Shape;409;p59"/>
          <p:cNvSpPr txBox="1"/>
          <p:nvPr>
            <p:ph idx="12" type="sldNum"/>
          </p:nvPr>
        </p:nvSpPr>
        <p:spPr>
          <a:xfrm>
            <a:off x="36195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>
  <p:cSld name="Titel en object">
    <p:bg>
      <p:bgPr>
        <a:solidFill>
          <a:schemeClr val="lt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0"/>
          <p:cNvSpPr txBox="1"/>
          <p:nvPr>
            <p:ph idx="1" type="body"/>
          </p:nvPr>
        </p:nvSpPr>
        <p:spPr>
          <a:xfrm>
            <a:off x="729000" y="1324300"/>
            <a:ext cx="7711800" cy="3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Calibri"/>
              <a:buChar char="•"/>
              <a:defRPr i="0" sz="17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Calibri"/>
              <a:buChar char="•"/>
              <a:defRPr i="0" sz="17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Char char="•"/>
              <a:defRPr i="0" sz="1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sz="1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Calibri"/>
              <a:buChar char="•"/>
              <a:defRPr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2" name="Google Shape;412;p60"/>
          <p:cNvSpPr txBox="1"/>
          <p:nvPr>
            <p:ph idx="2" type="subTitle"/>
          </p:nvPr>
        </p:nvSpPr>
        <p:spPr>
          <a:xfrm>
            <a:off x="729000" y="808800"/>
            <a:ext cx="7024500" cy="5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/>
        </p:txBody>
      </p:sp>
      <p:sp>
        <p:nvSpPr>
          <p:cNvPr id="413" name="Google Shape;413;p60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0"/>
          <p:cNvSpPr txBox="1"/>
          <p:nvPr>
            <p:ph type="title"/>
          </p:nvPr>
        </p:nvSpPr>
        <p:spPr>
          <a:xfrm>
            <a:off x="729000" y="6325"/>
            <a:ext cx="7024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pic>
        <p:nvPicPr>
          <p:cNvPr id="415" name="Google Shape;415;p60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titel eenvoudig 1tekst+2kolommen">
  <p:cSld name="1_Titel en object"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1"/>
          <p:cNvSpPr txBox="1"/>
          <p:nvPr>
            <p:ph idx="1" type="body"/>
          </p:nvPr>
        </p:nvSpPr>
        <p:spPr>
          <a:xfrm>
            <a:off x="729000" y="1397400"/>
            <a:ext cx="3725700" cy="3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sz="1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Calibri"/>
              <a:buChar char="•"/>
              <a:defRPr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8" name="Google Shape;418;p61"/>
          <p:cNvSpPr txBox="1"/>
          <p:nvPr>
            <p:ph idx="12" type="sldNum"/>
          </p:nvPr>
        </p:nvSpPr>
        <p:spPr>
          <a:xfrm>
            <a:off x="8170479" y="4767263"/>
            <a:ext cx="81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419" name="Google Shape;419;p61"/>
          <p:cNvSpPr txBox="1"/>
          <p:nvPr>
            <p:ph idx="2" type="body"/>
          </p:nvPr>
        </p:nvSpPr>
        <p:spPr>
          <a:xfrm>
            <a:off x="4710449" y="1397401"/>
            <a:ext cx="3687300" cy="3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sz="1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i="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666666"/>
              </a:buClr>
              <a:buSzPts val="1200"/>
              <a:buFont typeface="Calibri"/>
              <a:buChar char="•"/>
              <a:defRPr i="0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0" name="Google Shape;420;p61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61"/>
          <p:cNvSpPr txBox="1"/>
          <p:nvPr>
            <p:ph idx="3" type="subTitle"/>
          </p:nvPr>
        </p:nvSpPr>
        <p:spPr>
          <a:xfrm>
            <a:off x="729000" y="808800"/>
            <a:ext cx="7024500" cy="5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/>
        </p:txBody>
      </p:sp>
      <p:sp>
        <p:nvSpPr>
          <p:cNvPr id="422" name="Google Shape;422;p61"/>
          <p:cNvSpPr txBox="1"/>
          <p:nvPr>
            <p:ph type="title"/>
          </p:nvPr>
        </p:nvSpPr>
        <p:spPr>
          <a:xfrm>
            <a:off x="729000" y="6325"/>
            <a:ext cx="7024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pic>
        <p:nvPicPr>
          <p:cNvPr id="423" name="Google Shape;423;p61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ekst" type="tx">
  <p:cSld name="TITLE_AND_BOD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7" title="achtergrond1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3600"/>
              <a:buFont typeface="Calibri"/>
              <a:buNone/>
              <a:defRPr b="1" sz="3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700"/>
              <a:buFont typeface="Calibri"/>
              <a:buChar char="●"/>
              <a:defRPr sz="17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600"/>
              <a:buFont typeface="Calibri"/>
              <a:buChar char="○"/>
              <a:defRPr sz="16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●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○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1400"/>
              <a:buFont typeface="Calibri"/>
              <a:buChar char="■"/>
              <a:defRPr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2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1">
  <p:cSld name="Titel en object_1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2"/>
          <p:cNvSpPr txBox="1"/>
          <p:nvPr>
            <p:ph type="title"/>
          </p:nvPr>
        </p:nvSpPr>
        <p:spPr>
          <a:xfrm>
            <a:off x="774700" y="205978"/>
            <a:ext cx="791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6" name="Google Shape;426;p62"/>
          <p:cNvSpPr txBox="1"/>
          <p:nvPr>
            <p:ph idx="1" type="body"/>
          </p:nvPr>
        </p:nvSpPr>
        <p:spPr>
          <a:xfrm>
            <a:off x="774700" y="1200151"/>
            <a:ext cx="8039100" cy="3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p62"/>
          <p:cNvSpPr txBox="1"/>
          <p:nvPr>
            <p:ph idx="12" type="sldNum"/>
          </p:nvPr>
        </p:nvSpPr>
        <p:spPr>
          <a:xfrm>
            <a:off x="36195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428" name="Google Shape;428;p62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2">
  <p:cSld name="Titel en object_2">
    <p:bg>
      <p:bgPr>
        <a:solidFill>
          <a:schemeClr val="lt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3"/>
          <p:cNvSpPr txBox="1"/>
          <p:nvPr>
            <p:ph idx="1" type="body"/>
          </p:nvPr>
        </p:nvSpPr>
        <p:spPr>
          <a:xfrm>
            <a:off x="591636" y="1782000"/>
            <a:ext cx="7849200" cy="28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1" name="Google Shape;431;p63"/>
          <p:cNvSpPr txBox="1"/>
          <p:nvPr>
            <p:ph idx="12" type="sldNum"/>
          </p:nvPr>
        </p:nvSpPr>
        <p:spPr>
          <a:xfrm>
            <a:off x="8170479" y="4767263"/>
            <a:ext cx="81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432" name="Google Shape;432;p63"/>
          <p:cNvSpPr txBox="1"/>
          <p:nvPr>
            <p:ph idx="2" type="subTitle"/>
          </p:nvPr>
        </p:nvSpPr>
        <p:spPr>
          <a:xfrm>
            <a:off x="729000" y="1094107"/>
            <a:ext cx="3330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3" name="Google Shape;433;p63"/>
          <p:cNvSpPr txBox="1"/>
          <p:nvPr>
            <p:ph type="title"/>
          </p:nvPr>
        </p:nvSpPr>
        <p:spPr>
          <a:xfrm>
            <a:off x="729000" y="-9"/>
            <a:ext cx="34809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63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63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twee objecten">
  <p:cSld name="1_Titel en object_1">
    <p:bg>
      <p:bgPr>
        <a:solidFill>
          <a:schemeClr val="lt1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/>
          <p:nvPr>
            <p:ph idx="1" type="body"/>
          </p:nvPr>
        </p:nvSpPr>
        <p:spPr>
          <a:xfrm>
            <a:off x="593289" y="1782000"/>
            <a:ext cx="3734400" cy="28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8" name="Google Shape;438;p64"/>
          <p:cNvSpPr txBox="1"/>
          <p:nvPr>
            <p:ph idx="12" type="sldNum"/>
          </p:nvPr>
        </p:nvSpPr>
        <p:spPr>
          <a:xfrm>
            <a:off x="8170479" y="4767263"/>
            <a:ext cx="810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439" name="Google Shape;439;p64"/>
          <p:cNvSpPr txBox="1"/>
          <p:nvPr>
            <p:ph idx="2" type="body"/>
          </p:nvPr>
        </p:nvSpPr>
        <p:spPr>
          <a:xfrm>
            <a:off x="4710447" y="1782001"/>
            <a:ext cx="3687300" cy="28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0" name="Google Shape;440;p64"/>
          <p:cNvSpPr txBox="1"/>
          <p:nvPr>
            <p:ph idx="3" type="subTitle"/>
          </p:nvPr>
        </p:nvSpPr>
        <p:spPr>
          <a:xfrm>
            <a:off x="729000" y="1094107"/>
            <a:ext cx="3330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1" name="Google Shape;441;p64"/>
          <p:cNvSpPr txBox="1"/>
          <p:nvPr>
            <p:ph type="title"/>
          </p:nvPr>
        </p:nvSpPr>
        <p:spPr>
          <a:xfrm>
            <a:off x="729000" y="-9"/>
            <a:ext cx="34809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2" name="Google Shape;442;p64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64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1">
  <p:cSld name="TITLE_2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46" name="Google Shape;446;p6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7" name="Google Shape;447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titel eenvoudig 1">
  <p:cSld name="Hoofdstuktitel eenvoudig_1">
    <p:bg>
      <p:bgPr>
        <a:solidFill>
          <a:schemeClr val="lt1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6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66"/>
          <p:cNvSpPr txBox="1"/>
          <p:nvPr>
            <p:ph idx="1" type="subTitle"/>
          </p:nvPr>
        </p:nvSpPr>
        <p:spPr>
          <a:xfrm>
            <a:off x="729000" y="808800"/>
            <a:ext cx="7024500" cy="5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/>
        </p:txBody>
      </p:sp>
      <p:sp>
        <p:nvSpPr>
          <p:cNvPr id="451" name="Google Shape;451;p66"/>
          <p:cNvSpPr txBox="1"/>
          <p:nvPr>
            <p:ph type="title"/>
          </p:nvPr>
        </p:nvSpPr>
        <p:spPr>
          <a:xfrm>
            <a:off x="72900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pic>
        <p:nvPicPr>
          <p:cNvPr id="452" name="Google Shape;452;p66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titel eenvoudig 2 1">
  <p:cSld name="Hoofdstuktitel eenvoudig_2_1">
    <p:bg>
      <p:bgPr>
        <a:solidFill>
          <a:schemeClr val="lt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7"/>
          <p:cNvSpPr/>
          <p:nvPr/>
        </p:nvSpPr>
        <p:spPr>
          <a:xfrm rot="5400000">
            <a:off x="1930988" y="-2022312"/>
            <a:ext cx="5282025" cy="9188125"/>
          </a:xfrm>
          <a:prstGeom prst="flowChartManualInpu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67"/>
          <p:cNvSpPr txBox="1"/>
          <p:nvPr>
            <p:ph type="ctrTitle"/>
          </p:nvPr>
        </p:nvSpPr>
        <p:spPr>
          <a:xfrm>
            <a:off x="1663000" y="597000"/>
            <a:ext cx="5724300" cy="25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456" name="Google Shape;456;p67"/>
          <p:cNvSpPr txBox="1"/>
          <p:nvPr>
            <p:ph idx="1" type="subTitle"/>
          </p:nvPr>
        </p:nvSpPr>
        <p:spPr>
          <a:xfrm>
            <a:off x="1663000" y="31057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  <a:defRPr i="0" sz="1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6858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0287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3716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7145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0574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4003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743200" marR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57" name="Google Shape;457;p67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titel eenvoudig 2 1 1 1">
  <p:cSld name="Hoofdstuktitel eenvoudig_2_1_1_1">
    <p:bg>
      <p:bgPr>
        <a:solidFill>
          <a:schemeClr val="lt1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8"/>
          <p:cNvSpPr/>
          <p:nvPr/>
        </p:nvSpPr>
        <p:spPr>
          <a:xfrm rot="5400000">
            <a:off x="1930988" y="-2022312"/>
            <a:ext cx="5282025" cy="9188125"/>
          </a:xfrm>
          <a:prstGeom prst="flowChartManualInpu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8"/>
          <p:cNvSpPr txBox="1"/>
          <p:nvPr>
            <p:ph type="ctrTitle"/>
          </p:nvPr>
        </p:nvSpPr>
        <p:spPr>
          <a:xfrm>
            <a:off x="1663000" y="597000"/>
            <a:ext cx="5724300" cy="25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461" name="Google Shape;461;p68"/>
          <p:cNvSpPr txBox="1"/>
          <p:nvPr>
            <p:ph idx="1" type="subTitle"/>
          </p:nvPr>
        </p:nvSpPr>
        <p:spPr>
          <a:xfrm>
            <a:off x="1663000" y="31057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  <a:defRPr i="0" sz="1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6858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0287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3716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7145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0574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4003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743200" marR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62" name="Google Shape;462;p68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4">
  <p:cSld name="Titel en object_4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9"/>
          <p:cNvSpPr txBox="1"/>
          <p:nvPr>
            <p:ph type="title"/>
          </p:nvPr>
        </p:nvSpPr>
        <p:spPr>
          <a:xfrm>
            <a:off x="774700" y="205978"/>
            <a:ext cx="791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465" name="Google Shape;465;p69"/>
          <p:cNvSpPr txBox="1"/>
          <p:nvPr>
            <p:ph idx="1" type="body"/>
          </p:nvPr>
        </p:nvSpPr>
        <p:spPr>
          <a:xfrm>
            <a:off x="774700" y="1200151"/>
            <a:ext cx="8039100" cy="3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6" name="Google Shape;466;p69"/>
          <p:cNvSpPr txBox="1"/>
          <p:nvPr>
            <p:ph idx="12" type="sldNum"/>
          </p:nvPr>
        </p:nvSpPr>
        <p:spPr>
          <a:xfrm>
            <a:off x="36195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>
            <a:lvl1pPr indent="0" lvl="0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titel eenvoudig 2 1 1 2">
  <p:cSld name="Hoofdstuktitel eenvoudig_2_1_1_2">
    <p:bg>
      <p:bgPr>
        <a:solidFill>
          <a:schemeClr val="lt1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0"/>
          <p:cNvSpPr/>
          <p:nvPr/>
        </p:nvSpPr>
        <p:spPr>
          <a:xfrm rot="5400000">
            <a:off x="1930988" y="-2022312"/>
            <a:ext cx="5282025" cy="9188125"/>
          </a:xfrm>
          <a:prstGeom prst="flowChartManualInpu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70"/>
          <p:cNvSpPr txBox="1"/>
          <p:nvPr>
            <p:ph type="ctrTitle"/>
          </p:nvPr>
        </p:nvSpPr>
        <p:spPr>
          <a:xfrm>
            <a:off x="1663000" y="597000"/>
            <a:ext cx="5724300" cy="25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470" name="Google Shape;470;p70"/>
          <p:cNvSpPr txBox="1"/>
          <p:nvPr>
            <p:ph idx="1" type="subTitle"/>
          </p:nvPr>
        </p:nvSpPr>
        <p:spPr>
          <a:xfrm>
            <a:off x="1663000" y="31057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  <a:defRPr i="0" sz="1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6858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0287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3716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7145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0574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4003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743200" marR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1" name="Google Shape;471;p70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 5">
  <p:cSld name="Titel en object_5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1"/>
          <p:cNvSpPr txBox="1"/>
          <p:nvPr>
            <p:ph type="title"/>
          </p:nvPr>
        </p:nvSpPr>
        <p:spPr>
          <a:xfrm>
            <a:off x="774700" y="205978"/>
            <a:ext cx="791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474" name="Google Shape;474;p71"/>
          <p:cNvSpPr txBox="1"/>
          <p:nvPr>
            <p:ph idx="1" type="body"/>
          </p:nvPr>
        </p:nvSpPr>
        <p:spPr>
          <a:xfrm>
            <a:off x="774700" y="1200151"/>
            <a:ext cx="8039100" cy="3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5" name="Google Shape;475;p71"/>
          <p:cNvSpPr txBox="1"/>
          <p:nvPr>
            <p:ph idx="12" type="sldNum"/>
          </p:nvPr>
        </p:nvSpPr>
        <p:spPr>
          <a:xfrm>
            <a:off x="36195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>
            <a:lvl1pPr indent="0" lvl="0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ekst 1 1">
  <p:cSld name="TITLE_AND_BODY_3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/>
          <p:nvPr>
            <p:ph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7200"/>
              <a:buFont typeface="Calibri"/>
              <a:buNone/>
              <a:defRPr b="1" sz="72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" name="Google Shape;53;p8"/>
          <p:cNvSpPr txBox="1"/>
          <p:nvPr>
            <p:ph idx="2" type="title"/>
          </p:nvPr>
        </p:nvSpPr>
        <p:spPr>
          <a:xfrm>
            <a:off x="490250" y="4381950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5E2C"/>
              </a:buClr>
              <a:buSzPts val="2000"/>
              <a:buFont typeface="Calibri"/>
              <a:buNone/>
              <a:defRPr b="1" sz="2000">
                <a:solidFill>
                  <a:srgbClr val="B85E2C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titel eenvoudig 2 1 1">
  <p:cSld name="Hoofdstuktitel eenvoudig_2_1_1_3">
    <p:bg>
      <p:bgPr>
        <a:solidFill>
          <a:schemeClr val="lt1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2"/>
          <p:cNvSpPr/>
          <p:nvPr/>
        </p:nvSpPr>
        <p:spPr>
          <a:xfrm rot="5400000">
            <a:off x="1930988" y="-2022312"/>
            <a:ext cx="5282025" cy="9188125"/>
          </a:xfrm>
          <a:prstGeom prst="flowChartManualInpu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72"/>
          <p:cNvSpPr txBox="1"/>
          <p:nvPr>
            <p:ph type="ctrTitle"/>
          </p:nvPr>
        </p:nvSpPr>
        <p:spPr>
          <a:xfrm>
            <a:off x="1663000" y="597000"/>
            <a:ext cx="5724300" cy="255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479" name="Google Shape;479;p72"/>
          <p:cNvSpPr txBox="1"/>
          <p:nvPr>
            <p:ph idx="1" type="subTitle"/>
          </p:nvPr>
        </p:nvSpPr>
        <p:spPr>
          <a:xfrm>
            <a:off x="1663000" y="31057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  <a:defRPr i="0" sz="1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6858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0287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3716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7145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0574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4003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743200" marR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0" name="Google Shape;480;p72"/>
          <p:cNvPicPr preferRelativeResize="0"/>
          <p:nvPr/>
        </p:nvPicPr>
        <p:blipFill rotWithShape="1">
          <a:blip r:embed="rId2">
            <a:alphaModFix/>
          </a:blip>
          <a:srcRect b="0" l="59" r="59" t="0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ekst 1 1 2">
  <p:cSld name="TITLE_AND_BODY_3_1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9"/>
          <p:cNvPicPr preferRelativeResize="0"/>
          <p:nvPr/>
        </p:nvPicPr>
        <p:blipFill rotWithShape="1">
          <a:blip r:embed="rId2">
            <a:alphaModFix/>
          </a:blip>
          <a:srcRect b="0" l="0" r="0" t="48704"/>
          <a:stretch/>
        </p:blipFill>
        <p:spPr>
          <a:xfrm rot="10800000">
            <a:off x="0" y="0"/>
            <a:ext cx="9144003" cy="263835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/>
          <p:nvPr>
            <p:ph type="title"/>
          </p:nvPr>
        </p:nvSpPr>
        <p:spPr>
          <a:xfrm>
            <a:off x="490250" y="4381950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>
                <a:solidFill>
                  <a:schemeClr val="lt1"/>
                </a:solidFill>
                <a:highlight>
                  <a:srgbClr val="B85E2C"/>
                </a:highlight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title"/>
          </p:nvPr>
        </p:nvSpPr>
        <p:spPr>
          <a:xfrm>
            <a:off x="490250" y="375850"/>
            <a:ext cx="3762300" cy="38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" name="Google Shape;58;p9"/>
          <p:cNvSpPr txBox="1"/>
          <p:nvPr>
            <p:ph idx="3" type="title"/>
          </p:nvPr>
        </p:nvSpPr>
        <p:spPr>
          <a:xfrm>
            <a:off x="4490475" y="375850"/>
            <a:ext cx="4341900" cy="38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2000"/>
              <a:buFont typeface="Calibri"/>
              <a:buNone/>
              <a:defRPr b="1" sz="20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1lijn en tekst 1 1 1">
  <p:cSld name="TITLE_AND_BODY_3_1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0" title="presentatie2024_13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 txBox="1"/>
          <p:nvPr>
            <p:ph type="title"/>
          </p:nvPr>
        </p:nvSpPr>
        <p:spPr>
          <a:xfrm>
            <a:off x="490250" y="528250"/>
            <a:ext cx="3762300" cy="400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4800"/>
              <a:buFont typeface="Calibri"/>
              <a:buNone/>
              <a:defRPr b="1" sz="48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2" name="Google Shape;62;p10"/>
          <p:cNvSpPr txBox="1"/>
          <p:nvPr>
            <p:ph idx="2" type="title"/>
          </p:nvPr>
        </p:nvSpPr>
        <p:spPr>
          <a:xfrm>
            <a:off x="4490475" y="528250"/>
            <a:ext cx="4341900" cy="400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636"/>
              </a:buClr>
              <a:buSzPts val="2000"/>
              <a:buFont typeface="Calibri"/>
              <a:buNone/>
              <a:defRPr b="1" sz="2000">
                <a:solidFill>
                  <a:srgbClr val="37363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47.xml"/><Relationship Id="rId45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49.xml"/><Relationship Id="rId47" Type="http://schemas.openxmlformats.org/officeDocument/2006/relationships/theme" Target="../theme/theme2.xml"/><Relationship Id="rId28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0" name="Google Shape;17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6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hyperlink" Target="http://wegenenverkeer.be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jpg"/><Relationship Id="rId4" Type="http://schemas.openxmlformats.org/officeDocument/2006/relationships/image" Target="../media/image5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jpg"/><Relationship Id="rId4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KR4SquH96oM" TargetMode="External"/><Relationship Id="rId4" Type="http://schemas.openxmlformats.org/officeDocument/2006/relationships/image" Target="../media/image4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jpg"/><Relationship Id="rId4" Type="http://schemas.openxmlformats.org/officeDocument/2006/relationships/image" Target="../media/image63.jpg"/><Relationship Id="rId9" Type="http://schemas.openxmlformats.org/officeDocument/2006/relationships/image" Target="../media/image69.jpg"/><Relationship Id="rId5" Type="http://schemas.openxmlformats.org/officeDocument/2006/relationships/image" Target="../media/image61.jpg"/><Relationship Id="rId6" Type="http://schemas.openxmlformats.org/officeDocument/2006/relationships/image" Target="../media/image67.png"/><Relationship Id="rId7" Type="http://schemas.openxmlformats.org/officeDocument/2006/relationships/image" Target="../media/image62.jpg"/><Relationship Id="rId8" Type="http://schemas.openxmlformats.org/officeDocument/2006/relationships/image" Target="../media/image64.jpg"/><Relationship Id="rId11" Type="http://schemas.openxmlformats.org/officeDocument/2006/relationships/image" Target="../media/image68.jpg"/><Relationship Id="rId10" Type="http://schemas.openxmlformats.org/officeDocument/2006/relationships/image" Target="../media/image66.jpg"/><Relationship Id="rId13" Type="http://schemas.openxmlformats.org/officeDocument/2006/relationships/image" Target="../media/image71.jpg"/><Relationship Id="rId12" Type="http://schemas.openxmlformats.org/officeDocument/2006/relationships/image" Target="../media/image70.jpg"/><Relationship Id="rId14" Type="http://schemas.openxmlformats.org/officeDocument/2006/relationships/image" Target="../media/image7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5.png"/><Relationship Id="rId4" Type="http://schemas.openxmlformats.org/officeDocument/2006/relationships/hyperlink" Target="mailto:katrien.wittemans@mow.vlaanderen.be" TargetMode="External"/><Relationship Id="rId5" Type="http://schemas.openxmlformats.org/officeDocument/2006/relationships/image" Target="../media/image74.png"/><Relationship Id="rId6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shuis, hemel, wolk, Landvoertuig&#10;&#10;Automatisch gegenereerde beschrijving" id="485" name="Google Shape;485;p73"/>
          <p:cNvPicPr preferRelativeResize="0"/>
          <p:nvPr/>
        </p:nvPicPr>
        <p:blipFill rotWithShape="1">
          <a:blip r:embed="rId3">
            <a:alphaModFix/>
          </a:blip>
          <a:srcRect b="2520" l="1019" r="0" t="21341"/>
          <a:stretch/>
        </p:blipFill>
        <p:spPr>
          <a:xfrm>
            <a:off x="0" y="0"/>
            <a:ext cx="9143999" cy="473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73"/>
          <p:cNvPicPr preferRelativeResize="0"/>
          <p:nvPr/>
        </p:nvPicPr>
        <p:blipFill rotWithShape="1">
          <a:blip r:embed="rId4">
            <a:alphaModFix/>
          </a:blip>
          <a:srcRect b="0" l="0" r="0" t="48704"/>
          <a:stretch/>
        </p:blipFill>
        <p:spPr>
          <a:xfrm>
            <a:off x="0" y="2503725"/>
            <a:ext cx="9144003" cy="263835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3"/>
          <p:cNvSpPr txBox="1"/>
          <p:nvPr>
            <p:ph type="title"/>
          </p:nvPr>
        </p:nvSpPr>
        <p:spPr>
          <a:xfrm>
            <a:off x="2446000" y="3182525"/>
            <a:ext cx="66432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4400"/>
              <a:t>Interne Communicatie</a:t>
            </a:r>
            <a:endParaRPr sz="4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4400"/>
              <a:t>bij AWV</a:t>
            </a:r>
            <a:endParaRPr sz="4400"/>
          </a:p>
        </p:txBody>
      </p:sp>
      <p:pic>
        <p:nvPicPr>
          <p:cNvPr id="488" name="Google Shape;48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25" y="4509600"/>
            <a:ext cx="1717175" cy="4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12174" y="245175"/>
            <a:ext cx="1631849" cy="63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3"/>
          <p:cNvSpPr txBox="1"/>
          <p:nvPr/>
        </p:nvSpPr>
        <p:spPr>
          <a:xfrm>
            <a:off x="5671900" y="4401475"/>
            <a:ext cx="33468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Groep Maatwerk - 12 juni 2025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wegenenverkeer.be</a:t>
            </a:r>
            <a:endParaRPr b="1"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2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Events</a:t>
            </a:r>
            <a:endParaRPr/>
          </a:p>
        </p:txBody>
      </p:sp>
      <p:pic>
        <p:nvPicPr>
          <p:cNvPr id="543" name="Google Shape;543;p82" title="Kennisdag2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200463"/>
            <a:ext cx="4186532" cy="313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2"/>
          <p:cNvPicPr preferRelativeResize="0"/>
          <p:nvPr/>
        </p:nvPicPr>
        <p:blipFill rotWithShape="1">
          <a:blip r:embed="rId4">
            <a:alphaModFix/>
          </a:blip>
          <a:srcRect b="0" l="5531" r="5531" t="0"/>
          <a:stretch/>
        </p:blipFill>
        <p:spPr>
          <a:xfrm>
            <a:off x="4676494" y="1200450"/>
            <a:ext cx="4186583" cy="3139894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2"/>
          <p:cNvSpPr txBox="1"/>
          <p:nvPr/>
        </p:nvSpPr>
        <p:spPr>
          <a:xfrm>
            <a:off x="1048650" y="3713025"/>
            <a:ext cx="27126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lt1"/>
                </a:solidFill>
                <a:highlight>
                  <a:srgbClr val="B35F34"/>
                </a:highlight>
                <a:latin typeface="Calibri"/>
                <a:ea typeface="Calibri"/>
                <a:cs typeface="Calibri"/>
                <a:sym typeface="Calibri"/>
              </a:rPr>
              <a:t>Kennisdag 2025</a:t>
            </a:r>
            <a:endParaRPr sz="1100">
              <a:solidFill>
                <a:schemeClr val="dk2"/>
              </a:solidFill>
              <a:highlight>
                <a:srgbClr val="B35F35"/>
              </a:highlight>
            </a:endParaRPr>
          </a:p>
        </p:txBody>
      </p:sp>
      <p:sp>
        <p:nvSpPr>
          <p:cNvPr id="546" name="Google Shape;546;p82"/>
          <p:cNvSpPr txBox="1"/>
          <p:nvPr/>
        </p:nvSpPr>
        <p:spPr>
          <a:xfrm>
            <a:off x="5306238" y="1426575"/>
            <a:ext cx="29271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lt1"/>
                </a:solidFill>
                <a:highlight>
                  <a:srgbClr val="B35F34"/>
                </a:highlight>
                <a:latin typeface="Calibri"/>
                <a:ea typeface="Calibri"/>
                <a:cs typeface="Calibri"/>
                <a:sym typeface="Calibri"/>
              </a:rPr>
              <a:t>Personeelsfeest 2024</a:t>
            </a:r>
            <a:endParaRPr sz="1100">
              <a:solidFill>
                <a:schemeClr val="dk2"/>
              </a:solidFill>
              <a:highlight>
                <a:srgbClr val="B35F35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3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Events</a:t>
            </a:r>
            <a:endParaRPr/>
          </a:p>
        </p:txBody>
      </p:sp>
      <p:pic>
        <p:nvPicPr>
          <p:cNvPr id="552" name="Google Shape;55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78375"/>
            <a:ext cx="4185974" cy="313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6328" y="1078375"/>
            <a:ext cx="4185974" cy="3139488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83"/>
          <p:cNvSpPr txBox="1"/>
          <p:nvPr/>
        </p:nvSpPr>
        <p:spPr>
          <a:xfrm>
            <a:off x="941138" y="3685650"/>
            <a:ext cx="29271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lt1"/>
                </a:solidFill>
                <a:highlight>
                  <a:srgbClr val="B35F34"/>
                </a:highlight>
                <a:latin typeface="Calibri"/>
                <a:ea typeface="Calibri"/>
                <a:cs typeface="Calibri"/>
                <a:sym typeface="Calibri"/>
              </a:rPr>
              <a:t>StuBru @ Work 2022</a:t>
            </a:r>
            <a:endParaRPr sz="1100">
              <a:solidFill>
                <a:schemeClr val="dk2"/>
              </a:solidFill>
              <a:highlight>
                <a:srgbClr val="B35F35"/>
              </a:highlight>
            </a:endParaRPr>
          </a:p>
        </p:txBody>
      </p:sp>
      <p:sp>
        <p:nvSpPr>
          <p:cNvPr id="555" name="Google Shape;555;p83"/>
          <p:cNvSpPr txBox="1"/>
          <p:nvPr/>
        </p:nvSpPr>
        <p:spPr>
          <a:xfrm>
            <a:off x="5275763" y="1170150"/>
            <a:ext cx="29271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lt1"/>
                </a:solidFill>
                <a:highlight>
                  <a:srgbClr val="B35F34"/>
                </a:highlight>
                <a:latin typeface="Calibri"/>
                <a:ea typeface="Calibri"/>
                <a:cs typeface="Calibri"/>
                <a:sym typeface="Calibri"/>
              </a:rPr>
              <a:t>Onthaaldag 2024</a:t>
            </a:r>
            <a:endParaRPr sz="1100">
              <a:solidFill>
                <a:schemeClr val="dk2"/>
              </a:solidFill>
              <a:highlight>
                <a:srgbClr val="B35F35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4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Nieuwsbrief AG</a:t>
            </a:r>
            <a:endParaRPr/>
          </a:p>
        </p:txBody>
      </p:sp>
      <p:pic>
        <p:nvPicPr>
          <p:cNvPr id="561" name="Google Shape;56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7250" y="48575"/>
            <a:ext cx="2935801" cy="5057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5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Affiches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#WijZijnAWV-chat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Infosessies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Inspiratiesessies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Schermen Vlaamse Overheid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AG op pad/lunchen met de AG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Werkgroepen (Gezond AWV, change …)</a:t>
            </a:r>
            <a:endParaRPr/>
          </a:p>
        </p:txBody>
      </p:sp>
      <p:sp>
        <p:nvSpPr>
          <p:cNvPr id="567" name="Google Shape;567;p85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Varia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6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Directieraad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Nauwe samenwerking met HR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Via communicatieverantwoordelijken/woordvoerders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35 AWV-ambassadeurs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Collega’s die input aanleveren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Actualiteit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Rondvragen</a:t>
            </a:r>
            <a:endParaRPr/>
          </a:p>
        </p:txBody>
      </p:sp>
      <p:sp>
        <p:nvSpPr>
          <p:cNvPr id="573" name="Google Shape;573;p86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Hoe verzamelen we nieuws?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87"/>
          <p:cNvPicPr preferRelativeResize="0"/>
          <p:nvPr/>
        </p:nvPicPr>
        <p:blipFill rotWithShape="1">
          <a:blip r:embed="rId3">
            <a:alphaModFix/>
          </a:blip>
          <a:srcRect b="0" l="0" r="15347" t="0"/>
          <a:stretch/>
        </p:blipFill>
        <p:spPr>
          <a:xfrm>
            <a:off x="-1278375" y="0"/>
            <a:ext cx="6534300" cy="5143500"/>
          </a:xfrm>
          <a:prstGeom prst="trapezoid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579" name="Google Shape;579;p87"/>
          <p:cNvSpPr txBox="1"/>
          <p:nvPr>
            <p:ph type="title"/>
          </p:nvPr>
        </p:nvSpPr>
        <p:spPr>
          <a:xfrm>
            <a:off x="4634950" y="419550"/>
            <a:ext cx="41973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Uitdagingen</a:t>
            </a:r>
            <a:endParaRPr/>
          </a:p>
        </p:txBody>
      </p:sp>
      <p:pic>
        <p:nvPicPr>
          <p:cNvPr id="580" name="Google Shape;580;p87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004337" y="158713"/>
            <a:ext cx="976414" cy="414707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87"/>
          <p:cNvSpPr txBox="1"/>
          <p:nvPr>
            <p:ph idx="1" type="body"/>
          </p:nvPr>
        </p:nvSpPr>
        <p:spPr>
          <a:xfrm>
            <a:off x="4887025" y="1467375"/>
            <a:ext cx="39453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Verspreidheid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Hybride werken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Groepsgevoel levend houden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Inspraak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Onderlinge (interne) communicatie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Verhalen verzamelen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8"/>
          <p:cNvSpPr txBox="1"/>
          <p:nvPr>
            <p:ph idx="4294967295" type="body"/>
          </p:nvPr>
        </p:nvSpPr>
        <p:spPr>
          <a:xfrm>
            <a:off x="1459800" y="1606650"/>
            <a:ext cx="6224400" cy="26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" sz="33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Hoe proberen we dat te counteren?</a:t>
            </a:r>
            <a:endParaRPr sz="33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89"/>
          <p:cNvPicPr preferRelativeResize="0"/>
          <p:nvPr/>
        </p:nvPicPr>
        <p:blipFill rotWithShape="1">
          <a:blip r:embed="rId3">
            <a:alphaModFix/>
          </a:blip>
          <a:srcRect b="1737" l="0" r="0" t="1727"/>
          <a:stretch/>
        </p:blipFill>
        <p:spPr>
          <a:xfrm>
            <a:off x="0" y="-850175"/>
            <a:ext cx="9229850" cy="6156223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89"/>
          <p:cNvSpPr txBox="1"/>
          <p:nvPr/>
        </p:nvSpPr>
        <p:spPr>
          <a:xfrm>
            <a:off x="1493400" y="285500"/>
            <a:ext cx="615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000">
                <a:solidFill>
                  <a:schemeClr val="lt1"/>
                </a:solidFill>
                <a:highlight>
                  <a:srgbClr val="B85E2C"/>
                </a:highlight>
                <a:latin typeface="Calibri"/>
                <a:ea typeface="Calibri"/>
                <a:cs typeface="Calibri"/>
                <a:sym typeface="Calibri"/>
              </a:rPr>
              <a:t>De cijfers</a:t>
            </a:r>
            <a:endParaRPr b="1" sz="3000">
              <a:solidFill>
                <a:srgbClr val="B85E2C"/>
              </a:solidFill>
              <a:highlight>
                <a:srgbClr val="B85E2C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89"/>
          <p:cNvSpPr txBox="1"/>
          <p:nvPr/>
        </p:nvSpPr>
        <p:spPr>
          <a:xfrm>
            <a:off x="33950" y="83375"/>
            <a:ext cx="2676600" cy="7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-"/>
            </a:pPr>
            <a:r>
              <a:rPr lang="nl" sz="1200">
                <a:solidFill>
                  <a:schemeClr val="dk2"/>
                </a:solidFill>
              </a:rPr>
              <a:t>Statistieken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-"/>
            </a:pPr>
            <a:r>
              <a:rPr lang="nl" sz="1200">
                <a:solidFill>
                  <a:schemeClr val="dk2"/>
                </a:solidFill>
              </a:rPr>
              <a:t>Evaluaties van evenementen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-"/>
            </a:pPr>
            <a:r>
              <a:rPr lang="nl" sz="1200">
                <a:solidFill>
                  <a:schemeClr val="dk2"/>
                </a:solidFill>
              </a:rPr>
              <a:t>KTO IC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0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Geld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Gratis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Grote impact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Geheimzinnige titels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90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Vaststellingen binnen AWV</a:t>
            </a:r>
            <a:endParaRPr/>
          </a:p>
        </p:txBody>
      </p:sp>
      <p:sp>
        <p:nvSpPr>
          <p:cNvPr id="600" name="Google Shape;600;p90"/>
          <p:cNvSpPr txBox="1"/>
          <p:nvPr>
            <p:ph idx="2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rgbClr val="B35F34"/>
                </a:solidFill>
              </a:rPr>
              <a:t>Populaire berichten - 4 G’s</a:t>
            </a:r>
            <a:endParaRPr>
              <a:solidFill>
                <a:srgbClr val="B35F3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1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Collega’s verwachten veel van hun leidinggevende en/of afdelingshoofd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Ze lezen niet dagelijks intranet maar zorgen wel dat ze mee zijn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Belangrijke veranderingen fysiek toelichten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Intranet nog altijd de populairste tool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Onze mobiele app komt niet van de grond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91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Vaststellingen binnen AWV</a:t>
            </a:r>
            <a:endParaRPr/>
          </a:p>
        </p:txBody>
      </p:sp>
      <p:sp>
        <p:nvSpPr>
          <p:cNvPr id="607" name="Google Shape;607;p91"/>
          <p:cNvSpPr txBox="1"/>
          <p:nvPr>
            <p:ph idx="2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rgbClr val="B35F34"/>
                </a:solidFill>
              </a:rPr>
              <a:t>Interne rondvraag (KTO)</a:t>
            </a:r>
            <a:endParaRPr>
              <a:solidFill>
                <a:srgbClr val="B35F3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---&#10;Meer informatie:&#10;Website: https://wegenenverkeer.be/&#10;Facebook: https://www.facebook.com/wegenenverkeer&#10;Instagram: https://www.instagram.com/wegenenverkeer/&#10;X: https://x.com/wegenenverkeer" id="495" name="Google Shape;495;p74" title="Bedrijfsfilm Agentschap Wegen en Verke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400" y="374850"/>
            <a:ext cx="7811200" cy="43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2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nl" sz="3000"/>
              <a:t>Collega’s écht leren kennen</a:t>
            </a:r>
            <a:endParaRPr sz="3000"/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l" sz="3000"/>
              <a:t>Luisteren</a:t>
            </a:r>
            <a:endParaRPr sz="3000"/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l" sz="3000"/>
              <a:t>Vertrouwen</a:t>
            </a:r>
            <a:endParaRPr i="1" sz="2000"/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l" sz="3000"/>
              <a:t>Cultuur</a:t>
            </a:r>
            <a:endParaRPr sz="3000"/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613" name="Google Shape;613;p92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halen we daar uit?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50175"/>
            <a:ext cx="9229850" cy="615622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3"/>
          <p:cNvSpPr txBox="1"/>
          <p:nvPr/>
        </p:nvSpPr>
        <p:spPr>
          <a:xfrm>
            <a:off x="1493400" y="285500"/>
            <a:ext cx="615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000">
                <a:solidFill>
                  <a:schemeClr val="lt1"/>
                </a:solidFill>
                <a:highlight>
                  <a:srgbClr val="B85E2C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nl" sz="3000">
                <a:solidFill>
                  <a:schemeClr val="lt1"/>
                </a:solidFill>
                <a:highlight>
                  <a:srgbClr val="B85E2C"/>
                </a:highlight>
                <a:latin typeface="Calibri"/>
                <a:ea typeface="Calibri"/>
                <a:cs typeface="Calibri"/>
                <a:sym typeface="Calibri"/>
              </a:rPr>
              <a:t>Het belang van de koffiemachine</a:t>
            </a:r>
            <a:r>
              <a:rPr b="1" lang="nl" sz="3000">
                <a:solidFill>
                  <a:srgbClr val="B85E2C"/>
                </a:solidFill>
                <a:highlight>
                  <a:srgbClr val="B85E2C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 b="1" sz="3000">
              <a:solidFill>
                <a:srgbClr val="B85E2C"/>
              </a:solidFill>
              <a:highlight>
                <a:srgbClr val="B85E2C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4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900"/>
              <a:buChar char="●"/>
            </a:pPr>
            <a:r>
              <a:rPr lang="nl"/>
              <a:t>Personeelsfeest</a:t>
            </a:r>
            <a:endParaRPr/>
          </a:p>
          <a:p>
            <a:pPr indent="-285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nl"/>
              <a:t>Kennisdag</a:t>
            </a:r>
            <a:endParaRPr/>
          </a:p>
          <a:p>
            <a:pPr indent="-285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nl"/>
              <a:t>Onthaaldag</a:t>
            </a:r>
            <a:endParaRPr/>
          </a:p>
          <a:p>
            <a:pPr indent="-285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nl"/>
              <a:t>Nieuwjaarsreceptie</a:t>
            </a:r>
            <a:endParaRPr/>
          </a:p>
          <a:p>
            <a:pPr indent="-285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nl"/>
              <a:t>Inspiratiesessies</a:t>
            </a:r>
            <a:endParaRPr/>
          </a:p>
          <a:p>
            <a:pPr indent="-285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nl"/>
              <a:t>Afdelingsdagen</a:t>
            </a:r>
            <a:endParaRPr/>
          </a:p>
          <a:p>
            <a:pPr indent="-285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nl"/>
              <a:t>Kerstfeestje</a:t>
            </a:r>
            <a:endParaRPr/>
          </a:p>
          <a:p>
            <a:pPr indent="-285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nl"/>
              <a:t>Teamdagen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94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Collega’s samenbrengen</a:t>
            </a:r>
            <a:endParaRPr/>
          </a:p>
        </p:txBody>
      </p:sp>
      <p:sp>
        <p:nvSpPr>
          <p:cNvPr id="626" name="Google Shape;626;p94"/>
          <p:cNvSpPr txBox="1"/>
          <p:nvPr>
            <p:ph idx="2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rgbClr val="B35F34"/>
                </a:solidFill>
              </a:rPr>
              <a:t>Events</a:t>
            </a:r>
            <a:endParaRPr>
              <a:solidFill>
                <a:srgbClr val="B35F34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420" y="-1004900"/>
            <a:ext cx="9224852" cy="61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95"/>
          <p:cNvSpPr txBox="1"/>
          <p:nvPr/>
        </p:nvSpPr>
        <p:spPr>
          <a:xfrm>
            <a:off x="2360100" y="336375"/>
            <a:ext cx="4402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000">
                <a:solidFill>
                  <a:schemeClr val="lt1"/>
                </a:solidFill>
                <a:highlight>
                  <a:srgbClr val="B35F34"/>
                </a:highlight>
                <a:latin typeface="Calibri"/>
                <a:ea typeface="Calibri"/>
                <a:cs typeface="Calibri"/>
                <a:sym typeface="Calibri"/>
              </a:rPr>
              <a:t>Face-to-facecommunicatie</a:t>
            </a:r>
            <a:endParaRPr b="1" sz="3000">
              <a:solidFill>
                <a:schemeClr val="lt1"/>
              </a:solidFill>
              <a:highlight>
                <a:srgbClr val="B35F34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000">
                <a:solidFill>
                  <a:schemeClr val="lt1"/>
                </a:solidFill>
                <a:highlight>
                  <a:srgbClr val="B35F34"/>
                </a:highlight>
                <a:latin typeface="Calibri"/>
                <a:ea typeface="Calibri"/>
                <a:cs typeface="Calibri"/>
                <a:sym typeface="Calibri"/>
              </a:rPr>
              <a:t>Netwerken</a:t>
            </a:r>
            <a:endParaRPr b="1" sz="3000">
              <a:solidFill>
                <a:schemeClr val="lt1"/>
              </a:solidFill>
              <a:highlight>
                <a:srgbClr val="B35F3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6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B35F34"/>
              </a:buClr>
              <a:buSzPts val="1700"/>
              <a:buChar char="●"/>
            </a:pPr>
            <a:r>
              <a:rPr b="1" lang="nl" sz="2500">
                <a:solidFill>
                  <a:srgbClr val="0E5A69"/>
                </a:solidFill>
              </a:rPr>
              <a:t>Nieuwsbrief AG</a:t>
            </a:r>
            <a:endParaRPr b="1" sz="2500">
              <a:solidFill>
                <a:srgbClr val="0E5A69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nl" sz="2500">
                <a:solidFill>
                  <a:srgbClr val="0E5A69"/>
                </a:solidFill>
              </a:rPr>
              <a:t>Briefingdecks</a:t>
            </a:r>
            <a:r>
              <a:rPr lang="nl" sz="2500"/>
              <a:t> voor leidinggevenden op belangrijke momenten</a:t>
            </a:r>
            <a:endParaRPr sz="2500"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 sz="2500"/>
              <a:t>‘De DR </a:t>
            </a:r>
            <a:r>
              <a:rPr b="1" lang="nl" sz="2500">
                <a:solidFill>
                  <a:srgbClr val="0E5A69"/>
                </a:solidFill>
              </a:rPr>
              <a:t>door de ogen</a:t>
            </a:r>
            <a:r>
              <a:rPr lang="nl" sz="2500"/>
              <a:t> van …’</a:t>
            </a:r>
            <a:endParaRPr sz="2500"/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96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Leidinggevenden dichterbij brengen</a:t>
            </a:r>
            <a:endParaRPr/>
          </a:p>
        </p:txBody>
      </p:sp>
      <p:sp>
        <p:nvSpPr>
          <p:cNvPr id="639" name="Google Shape;639;p96"/>
          <p:cNvSpPr txBox="1"/>
          <p:nvPr>
            <p:ph idx="2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rgbClr val="B35F34"/>
                </a:solidFill>
              </a:rPr>
              <a:t>Acties</a:t>
            </a:r>
            <a:endParaRPr>
              <a:solidFill>
                <a:srgbClr val="B35F34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7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600"/>
              <a:buChar char="●"/>
            </a:pPr>
            <a:r>
              <a:rPr lang="nl" sz="2400"/>
              <a:t>Belangrijke info op </a:t>
            </a:r>
            <a:r>
              <a:rPr b="1" lang="nl" sz="2400">
                <a:solidFill>
                  <a:srgbClr val="0E5A69"/>
                </a:solidFill>
              </a:rPr>
              <a:t>affiches en geprinte berichten</a:t>
            </a:r>
            <a:r>
              <a:rPr lang="nl" sz="2400"/>
              <a:t> voor onze arbeiders in samenspraak met de werkleiders</a:t>
            </a:r>
            <a:endParaRPr sz="2400"/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nl" sz="2400">
                <a:solidFill>
                  <a:srgbClr val="0E5A69"/>
                </a:solidFill>
              </a:rPr>
              <a:t>Meer technische details</a:t>
            </a:r>
            <a:r>
              <a:rPr lang="nl" sz="2400"/>
              <a:t> voor onze ingenieurs</a:t>
            </a:r>
            <a:endParaRPr sz="2400"/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" sz="2400"/>
              <a:t>Voor algemene berichten</a:t>
            </a:r>
            <a:r>
              <a:rPr b="1" lang="nl" sz="2400">
                <a:solidFill>
                  <a:srgbClr val="0E5A69"/>
                </a:solidFill>
              </a:rPr>
              <a:t> toegankelijk schrijven</a:t>
            </a:r>
            <a:endParaRPr b="1" sz="2400">
              <a:solidFill>
                <a:srgbClr val="0E5A69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nl" sz="2400">
                <a:solidFill>
                  <a:srgbClr val="0E5A69"/>
                </a:solidFill>
              </a:rPr>
              <a:t>Nieuws/mailings op maat</a:t>
            </a:r>
            <a:endParaRPr b="1" sz="2400">
              <a:solidFill>
                <a:srgbClr val="0E5A69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97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Doelgroepgericht werken</a:t>
            </a:r>
            <a:endParaRPr/>
          </a:p>
        </p:txBody>
      </p:sp>
      <p:sp>
        <p:nvSpPr>
          <p:cNvPr id="646" name="Google Shape;646;p97"/>
          <p:cNvSpPr txBox="1"/>
          <p:nvPr>
            <p:ph idx="2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rgbClr val="B35F34"/>
                </a:solidFill>
              </a:rPr>
              <a:t>Acties</a:t>
            </a:r>
            <a:endParaRPr>
              <a:solidFill>
                <a:srgbClr val="B35F34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98"/>
          <p:cNvPicPr preferRelativeResize="0"/>
          <p:nvPr/>
        </p:nvPicPr>
        <p:blipFill rotWithShape="1">
          <a:blip r:embed="rId3">
            <a:alphaModFix/>
          </a:blip>
          <a:srcRect b="-559" l="20207" r="10940" t="560"/>
          <a:stretch/>
        </p:blipFill>
        <p:spPr>
          <a:xfrm rot="299820">
            <a:off x="2758846" y="2743367"/>
            <a:ext cx="1129351" cy="1093268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2" name="Google Shape;652;p98"/>
          <p:cNvPicPr preferRelativeResize="0"/>
          <p:nvPr/>
        </p:nvPicPr>
        <p:blipFill rotWithShape="1">
          <a:blip r:embed="rId4">
            <a:alphaModFix/>
          </a:blip>
          <a:srcRect b="28849" l="1620" r="-1620" t="-1407"/>
          <a:stretch/>
        </p:blipFill>
        <p:spPr>
          <a:xfrm rot="385368">
            <a:off x="3965097" y="1566569"/>
            <a:ext cx="1129354" cy="1093269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3" name="Google Shape;653;p98"/>
          <p:cNvPicPr preferRelativeResize="0"/>
          <p:nvPr/>
        </p:nvPicPr>
        <p:blipFill rotWithShape="1">
          <a:blip r:embed="rId5">
            <a:alphaModFix/>
          </a:blip>
          <a:srcRect b="0" l="19643" r="11505" t="0"/>
          <a:stretch/>
        </p:blipFill>
        <p:spPr>
          <a:xfrm rot="229257">
            <a:off x="674096" y="1566566"/>
            <a:ext cx="1129356" cy="109326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4" name="Google Shape;654;p98"/>
          <p:cNvPicPr preferRelativeResize="0"/>
          <p:nvPr/>
        </p:nvPicPr>
        <p:blipFill rotWithShape="1">
          <a:blip r:embed="rId6">
            <a:alphaModFix/>
          </a:blip>
          <a:srcRect b="48498" l="26914" r="53442" t="0"/>
          <a:stretch/>
        </p:blipFill>
        <p:spPr>
          <a:xfrm>
            <a:off x="672200" y="1239925"/>
            <a:ext cx="299952" cy="442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5" name="Google Shape;655;p98"/>
          <p:cNvPicPr preferRelativeResize="0"/>
          <p:nvPr/>
        </p:nvPicPr>
        <p:blipFill rotWithShape="1">
          <a:blip r:embed="rId7">
            <a:alphaModFix/>
          </a:blip>
          <a:srcRect b="0" l="15574" r="15574" t="0"/>
          <a:stretch/>
        </p:blipFill>
        <p:spPr>
          <a:xfrm rot="16">
            <a:off x="2865422" y="1343843"/>
            <a:ext cx="1129349" cy="109326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6" name="Google Shape;656;p98"/>
          <p:cNvPicPr preferRelativeResize="0"/>
          <p:nvPr/>
        </p:nvPicPr>
        <p:blipFill rotWithShape="1">
          <a:blip r:embed="rId8">
            <a:alphaModFix/>
          </a:blip>
          <a:srcRect b="18763" l="-450" r="450" t="8677"/>
          <a:stretch/>
        </p:blipFill>
        <p:spPr>
          <a:xfrm rot="-407886">
            <a:off x="1804072" y="1875016"/>
            <a:ext cx="1129357" cy="109326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7" name="Google Shape;657;p98"/>
          <p:cNvPicPr preferRelativeResize="0"/>
          <p:nvPr/>
        </p:nvPicPr>
        <p:blipFill rotWithShape="1">
          <a:blip r:embed="rId6">
            <a:alphaModFix/>
          </a:blip>
          <a:srcRect b="4250" l="0" r="75374" t="49293"/>
          <a:stretch/>
        </p:blipFill>
        <p:spPr>
          <a:xfrm>
            <a:off x="2489375" y="1633125"/>
            <a:ext cx="376051" cy="399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8" name="Google Shape;658;p98"/>
          <p:cNvPicPr preferRelativeResize="0"/>
          <p:nvPr/>
        </p:nvPicPr>
        <p:blipFill rotWithShape="1">
          <a:blip r:embed="rId9">
            <a:alphaModFix/>
          </a:blip>
          <a:srcRect b="0" l="22928" r="14217" t="8709"/>
          <a:stretch/>
        </p:blipFill>
        <p:spPr>
          <a:xfrm rot="125879">
            <a:off x="6236221" y="1725892"/>
            <a:ext cx="1129354" cy="1093269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9" name="Google Shape;659;p98"/>
          <p:cNvPicPr preferRelativeResize="0"/>
          <p:nvPr/>
        </p:nvPicPr>
        <p:blipFill rotWithShape="1">
          <a:blip r:embed="rId10">
            <a:alphaModFix/>
          </a:blip>
          <a:srcRect b="1408" l="23381" r="12384" t="5299"/>
          <a:stretch/>
        </p:blipFill>
        <p:spPr>
          <a:xfrm rot="382064">
            <a:off x="7314496" y="1343842"/>
            <a:ext cx="1129353" cy="1093268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0" name="Google Shape;660;p98"/>
          <p:cNvPicPr preferRelativeResize="0"/>
          <p:nvPr/>
        </p:nvPicPr>
        <p:blipFill rotWithShape="1">
          <a:blip r:embed="rId11">
            <a:alphaModFix/>
          </a:blip>
          <a:srcRect b="-559" l="20207" r="10940" t="560"/>
          <a:stretch/>
        </p:blipFill>
        <p:spPr>
          <a:xfrm rot="16">
            <a:off x="4700196" y="2404256"/>
            <a:ext cx="1129354" cy="109326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1" name="Google Shape;661;p98"/>
          <p:cNvPicPr preferRelativeResize="0"/>
          <p:nvPr/>
        </p:nvPicPr>
        <p:blipFill rotWithShape="1">
          <a:blip r:embed="rId12">
            <a:alphaModFix/>
          </a:blip>
          <a:srcRect b="13720" l="0" r="0" t="13720"/>
          <a:stretch/>
        </p:blipFill>
        <p:spPr>
          <a:xfrm rot="12">
            <a:off x="817496" y="2852481"/>
            <a:ext cx="1129349" cy="1093263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2" name="Google Shape;662;p98"/>
          <p:cNvPicPr preferRelativeResize="0"/>
          <p:nvPr/>
        </p:nvPicPr>
        <p:blipFill rotWithShape="1">
          <a:blip r:embed="rId13">
            <a:alphaModFix/>
          </a:blip>
          <a:srcRect b="30526" l="8249" r="5729" t="7059"/>
          <a:stretch/>
        </p:blipFill>
        <p:spPr>
          <a:xfrm rot="-276574">
            <a:off x="5194146" y="1229280"/>
            <a:ext cx="1129353" cy="109326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3" name="Google Shape;663;p98"/>
          <p:cNvPicPr preferRelativeResize="0"/>
          <p:nvPr/>
        </p:nvPicPr>
        <p:blipFill rotWithShape="1">
          <a:blip r:embed="rId14">
            <a:alphaModFix/>
          </a:blip>
          <a:srcRect b="40182" l="6097" r="15826" t="3134"/>
          <a:stretch/>
        </p:blipFill>
        <p:spPr>
          <a:xfrm rot="-451026">
            <a:off x="5792295" y="2710917"/>
            <a:ext cx="1129350" cy="1093269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4" name="Google Shape;664;p98"/>
          <p:cNvPicPr preferRelativeResize="0"/>
          <p:nvPr/>
        </p:nvPicPr>
        <p:blipFill rotWithShape="1">
          <a:blip r:embed="rId6">
            <a:alphaModFix/>
          </a:blip>
          <a:srcRect b="48501" l="4983" r="75374" t="0"/>
          <a:stretch/>
        </p:blipFill>
        <p:spPr>
          <a:xfrm>
            <a:off x="780425" y="2569363"/>
            <a:ext cx="299952" cy="442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5" name="Google Shape;665;p98"/>
          <p:cNvPicPr preferRelativeResize="0"/>
          <p:nvPr/>
        </p:nvPicPr>
        <p:blipFill rotWithShape="1">
          <a:blip r:embed="rId6">
            <a:alphaModFix/>
          </a:blip>
          <a:srcRect b="48498" l="26914" r="53442" t="0"/>
          <a:stretch/>
        </p:blipFill>
        <p:spPr>
          <a:xfrm>
            <a:off x="2994175" y="1033700"/>
            <a:ext cx="299952" cy="442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6" name="Google Shape;666;p98"/>
          <p:cNvPicPr preferRelativeResize="0"/>
          <p:nvPr/>
        </p:nvPicPr>
        <p:blipFill rotWithShape="1">
          <a:blip r:embed="rId6">
            <a:alphaModFix/>
          </a:blip>
          <a:srcRect b="48501" l="4983" r="75374" t="0"/>
          <a:stretch/>
        </p:blipFill>
        <p:spPr>
          <a:xfrm>
            <a:off x="5873100" y="2437088"/>
            <a:ext cx="299952" cy="442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7" name="Google Shape;667;p98"/>
          <p:cNvPicPr preferRelativeResize="0"/>
          <p:nvPr/>
        </p:nvPicPr>
        <p:blipFill rotWithShape="1">
          <a:blip r:embed="rId6">
            <a:alphaModFix/>
          </a:blip>
          <a:srcRect b="0" l="28333" r="57040" t="53542"/>
          <a:stretch/>
        </p:blipFill>
        <p:spPr>
          <a:xfrm>
            <a:off x="3616544" y="2569375"/>
            <a:ext cx="223349" cy="399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8" name="Google Shape;668;p98"/>
          <p:cNvPicPr preferRelativeResize="0"/>
          <p:nvPr/>
        </p:nvPicPr>
        <p:blipFill rotWithShape="1">
          <a:blip r:embed="rId6">
            <a:alphaModFix/>
          </a:blip>
          <a:srcRect b="4250" l="0" r="75374" t="49293"/>
          <a:stretch/>
        </p:blipFill>
        <p:spPr>
          <a:xfrm>
            <a:off x="5835050" y="990300"/>
            <a:ext cx="376051" cy="399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9" name="Google Shape;669;p98"/>
          <p:cNvPicPr preferRelativeResize="0"/>
          <p:nvPr/>
        </p:nvPicPr>
        <p:blipFill rotWithShape="1">
          <a:blip r:embed="rId6">
            <a:alphaModFix/>
          </a:blip>
          <a:srcRect b="48501" l="4983" r="75374" t="0"/>
          <a:stretch/>
        </p:blipFill>
        <p:spPr>
          <a:xfrm>
            <a:off x="4073113" y="1343838"/>
            <a:ext cx="299952" cy="442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70" name="Google Shape;670;p98"/>
          <p:cNvPicPr preferRelativeResize="0"/>
          <p:nvPr/>
        </p:nvPicPr>
        <p:blipFill rotWithShape="1">
          <a:blip r:embed="rId6">
            <a:alphaModFix/>
          </a:blip>
          <a:srcRect b="0" l="28333" r="57040" t="53542"/>
          <a:stretch/>
        </p:blipFill>
        <p:spPr>
          <a:xfrm>
            <a:off x="5514381" y="2297238"/>
            <a:ext cx="223349" cy="399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71" name="Google Shape;671;p98"/>
          <p:cNvPicPr preferRelativeResize="0"/>
          <p:nvPr/>
        </p:nvPicPr>
        <p:blipFill rotWithShape="1">
          <a:blip r:embed="rId6">
            <a:alphaModFix/>
          </a:blip>
          <a:srcRect b="48498" l="26914" r="53442" t="0"/>
          <a:stretch/>
        </p:blipFill>
        <p:spPr>
          <a:xfrm>
            <a:off x="6365600" y="1443075"/>
            <a:ext cx="299952" cy="442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72" name="Google Shape;672;p98"/>
          <p:cNvPicPr preferRelativeResize="0"/>
          <p:nvPr/>
        </p:nvPicPr>
        <p:blipFill rotWithShape="1">
          <a:blip r:embed="rId6">
            <a:alphaModFix/>
          </a:blip>
          <a:srcRect b="0" l="28333" r="57040" t="53542"/>
          <a:stretch/>
        </p:blipFill>
        <p:spPr>
          <a:xfrm>
            <a:off x="8138044" y="1239925"/>
            <a:ext cx="223349" cy="399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73" name="Google Shape;673;p98"/>
          <p:cNvSpPr txBox="1"/>
          <p:nvPr>
            <p:ph type="title"/>
          </p:nvPr>
        </p:nvSpPr>
        <p:spPr>
          <a:xfrm>
            <a:off x="2811850" y="298025"/>
            <a:ext cx="6032700" cy="5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3700"/>
              <a:t>Onze 35 AWV Ambassadeurs</a:t>
            </a:r>
            <a:endParaRPr sz="3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98"/>
          <p:cNvSpPr txBox="1"/>
          <p:nvPr>
            <p:ph type="title"/>
          </p:nvPr>
        </p:nvSpPr>
        <p:spPr>
          <a:xfrm>
            <a:off x="183900" y="4388375"/>
            <a:ext cx="8011200" cy="5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3700"/>
              <a:t>en 17 communicatieverantwoordelijken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9"/>
          <p:cNvSpPr txBox="1"/>
          <p:nvPr>
            <p:ph idx="2" type="title"/>
          </p:nvPr>
        </p:nvSpPr>
        <p:spPr>
          <a:xfrm>
            <a:off x="490250" y="450150"/>
            <a:ext cx="79869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Vragen?</a:t>
            </a:r>
            <a:endParaRPr/>
          </a:p>
        </p:txBody>
      </p:sp>
      <p:pic>
        <p:nvPicPr>
          <p:cNvPr id="680" name="Google Shape;680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7796" y="702153"/>
            <a:ext cx="3053080" cy="4101152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99"/>
          <p:cNvSpPr txBox="1"/>
          <p:nvPr>
            <p:ph idx="4294967295" type="subTitle"/>
          </p:nvPr>
        </p:nvSpPr>
        <p:spPr>
          <a:xfrm>
            <a:off x="811000" y="3532200"/>
            <a:ext cx="3543900" cy="9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katrien.wittemans@mow.vlaanderen.b</a:t>
            </a:r>
            <a:r>
              <a:rPr lang="n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Katrien Wittemans</a:t>
            </a:r>
            <a:br>
              <a:rPr lang="n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https://www.linkedin.com/in/katrienwittemans/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2" name="Google Shape;682;p99"/>
          <p:cNvPicPr preferRelativeResize="0"/>
          <p:nvPr/>
        </p:nvPicPr>
        <p:blipFill rotWithShape="1">
          <a:blip r:embed="rId5">
            <a:alphaModFix/>
          </a:blip>
          <a:srcRect b="24713" l="0" r="0" t="23400"/>
          <a:stretch/>
        </p:blipFill>
        <p:spPr>
          <a:xfrm>
            <a:off x="530500" y="3631400"/>
            <a:ext cx="280500" cy="145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3" name="Google Shape;683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838" y="3954425"/>
            <a:ext cx="245850" cy="2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5"/>
          <p:cNvSpPr txBox="1"/>
          <p:nvPr>
            <p:ph idx="4294967295" type="body"/>
          </p:nvPr>
        </p:nvSpPr>
        <p:spPr>
          <a:xfrm>
            <a:off x="4085075" y="504875"/>
            <a:ext cx="4917300" cy="38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238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Char char="✓"/>
            </a:pPr>
            <a:r>
              <a:rPr b="1" lang="nl" sz="2400">
                <a:solidFill>
                  <a:srgbClr val="B35F34"/>
                </a:solidFill>
                <a:latin typeface="Calibri"/>
                <a:ea typeface="Calibri"/>
                <a:cs typeface="Calibri"/>
                <a:sym typeface="Calibri"/>
              </a:rPr>
              <a:t>1250</a:t>
            </a:r>
            <a:r>
              <a:rPr lang="nl" sz="2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collega’s</a:t>
            </a:r>
            <a:endParaRPr sz="2400">
              <a:solidFill>
                <a:srgbClr val="3636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Char char="✓"/>
            </a:pPr>
            <a:r>
              <a:rPr b="1" lang="nl" sz="2400">
                <a:solidFill>
                  <a:srgbClr val="B35F35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nl" sz="2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afdelingen</a:t>
            </a:r>
            <a:endParaRPr sz="1300">
              <a:solidFill>
                <a:srgbClr val="3636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Char char="✓"/>
            </a:pPr>
            <a:r>
              <a:rPr b="1" lang="nl" sz="2400">
                <a:solidFill>
                  <a:srgbClr val="B35F34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nl" sz="2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locaties</a:t>
            </a:r>
            <a:endParaRPr sz="2400">
              <a:solidFill>
                <a:srgbClr val="3636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Calibri"/>
              <a:buChar char="✓"/>
            </a:pPr>
            <a:r>
              <a:rPr b="1" lang="nl" sz="2000">
                <a:solidFill>
                  <a:srgbClr val="B35F34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nl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0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VAC’s en </a:t>
            </a:r>
            <a:r>
              <a:rPr b="1" lang="nl" sz="2000">
                <a:solidFill>
                  <a:srgbClr val="B35F3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nl" sz="20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 Belpaire Brussel</a:t>
            </a:r>
            <a:endParaRPr sz="2000">
              <a:solidFill>
                <a:srgbClr val="3636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Calibri"/>
              <a:buChar char="✓"/>
            </a:pPr>
            <a:r>
              <a:rPr b="1" lang="nl" sz="2000">
                <a:solidFill>
                  <a:srgbClr val="B35F35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nl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0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buitendiensten</a:t>
            </a:r>
            <a:endParaRPr sz="2000">
              <a:solidFill>
                <a:srgbClr val="3636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Calibri"/>
              <a:buChar char="✓"/>
            </a:pPr>
            <a:r>
              <a:rPr b="1" lang="nl" sz="2000">
                <a:solidFill>
                  <a:srgbClr val="B35F35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nl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0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districten</a:t>
            </a:r>
            <a:endParaRPr sz="2000">
              <a:solidFill>
                <a:srgbClr val="3636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Calibri"/>
              <a:buChar char="✓"/>
            </a:pPr>
            <a:r>
              <a:rPr b="1" lang="nl" sz="2400">
                <a:solidFill>
                  <a:srgbClr val="B35F35"/>
                </a:solidFill>
                <a:latin typeface="Calibri"/>
                <a:ea typeface="Calibri"/>
                <a:cs typeface="Calibri"/>
                <a:sym typeface="Calibri"/>
              </a:rPr>
              <a:t>10-tallen werven</a:t>
            </a:r>
            <a:r>
              <a:rPr lang="nl" sz="2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verspreid over Vlaanderen</a:t>
            </a:r>
            <a:endParaRPr sz="1800">
              <a:solidFill>
                <a:srgbClr val="3636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75"/>
          <p:cNvSpPr txBox="1"/>
          <p:nvPr>
            <p:ph type="title"/>
          </p:nvPr>
        </p:nvSpPr>
        <p:spPr>
          <a:xfrm>
            <a:off x="490250" y="450150"/>
            <a:ext cx="2925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600">
                <a:solidFill>
                  <a:srgbClr val="363635"/>
                </a:solidFill>
                <a:latin typeface="Calibri"/>
                <a:ea typeface="Calibri"/>
                <a:cs typeface="Calibri"/>
                <a:sym typeface="Calibri"/>
              </a:rPr>
              <a:t>AWV in cijfers</a:t>
            </a:r>
            <a:endParaRPr b="1" sz="3600">
              <a:solidFill>
                <a:srgbClr val="3636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6"/>
          <p:cNvSpPr txBox="1"/>
          <p:nvPr>
            <p:ph idx="4294967295" type="body"/>
          </p:nvPr>
        </p:nvSpPr>
        <p:spPr>
          <a:xfrm>
            <a:off x="4085075" y="504875"/>
            <a:ext cx="4917300" cy="38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02418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2500"/>
              <a:buFont typeface="Calibri"/>
              <a:buChar char="✓"/>
            </a:pPr>
            <a:r>
              <a:rPr b="1" lang="nl" sz="2400">
                <a:solidFill>
                  <a:srgbClr val="B35F35"/>
                </a:solidFill>
                <a:latin typeface="Calibri"/>
                <a:ea typeface="Calibri"/>
                <a:cs typeface="Calibri"/>
                <a:sym typeface="Calibri"/>
              </a:rPr>
              <a:t>1250</a:t>
            </a: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collega’s - ze allemaal kennen is onmogelijk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418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500"/>
              <a:buFont typeface="Calibri"/>
              <a:buChar char="✓"/>
            </a:pPr>
            <a:r>
              <a:rPr b="1" lang="nl" sz="2400">
                <a:solidFill>
                  <a:srgbClr val="B35F35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afdelingen - regionale verschillen, ‘geboren’ binnen AWV versus er later aan toegevoegd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418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500"/>
              <a:buFont typeface="Calibri"/>
              <a:buChar char="✓"/>
            </a:pP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Vooral </a:t>
            </a:r>
            <a:r>
              <a:rPr b="1" lang="nl" sz="2400">
                <a:solidFill>
                  <a:srgbClr val="B35F35"/>
                </a:solidFill>
                <a:latin typeface="Calibri"/>
                <a:ea typeface="Calibri"/>
                <a:cs typeface="Calibri"/>
                <a:sym typeface="Calibri"/>
              </a:rPr>
              <a:t>ingenieurs</a:t>
            </a: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een technisch publiek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418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500"/>
              <a:buFont typeface="Calibri"/>
              <a:buChar char="✓"/>
            </a:pP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 grote groep </a:t>
            </a:r>
            <a:r>
              <a:rPr b="1" lang="nl" sz="2400">
                <a:solidFill>
                  <a:srgbClr val="B35F35"/>
                </a:solidFill>
                <a:latin typeface="Calibri"/>
                <a:ea typeface="Calibri"/>
                <a:cs typeface="Calibri"/>
                <a:sym typeface="Calibri"/>
              </a:rPr>
              <a:t>ondersteunende profielen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182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75000"/>
              <a:buFont typeface="Calibri"/>
              <a:buChar char="✓"/>
            </a:pPr>
            <a:r>
              <a:rPr b="1" lang="nl" sz="2400">
                <a:solidFill>
                  <a:srgbClr val="B35F35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lang="nl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arbeiders</a:t>
            </a: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76"/>
          <p:cNvSpPr txBox="1"/>
          <p:nvPr>
            <p:ph type="title"/>
          </p:nvPr>
        </p:nvSpPr>
        <p:spPr>
          <a:xfrm>
            <a:off x="490250" y="450150"/>
            <a:ext cx="2925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>
                <a:solidFill>
                  <a:srgbClr val="363635"/>
                </a:solidFill>
              </a:rPr>
              <a:t>De collega’s</a:t>
            </a:r>
            <a:br>
              <a:rPr lang="nl" sz="3600">
                <a:solidFill>
                  <a:srgbClr val="363635"/>
                </a:solidFill>
              </a:rPr>
            </a:br>
            <a:r>
              <a:rPr lang="nl" sz="1600">
                <a:solidFill>
                  <a:srgbClr val="363635"/>
                </a:solidFill>
              </a:rPr>
              <a:t>‘het doelpubliek’</a:t>
            </a:r>
            <a:endParaRPr b="1" sz="1600">
              <a:solidFill>
                <a:srgbClr val="3636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77"/>
          <p:cNvPicPr preferRelativeResize="0"/>
          <p:nvPr/>
        </p:nvPicPr>
        <p:blipFill rotWithShape="1">
          <a:blip r:embed="rId3">
            <a:alphaModFix/>
          </a:blip>
          <a:srcRect b="11392" l="-25565" r="-27153" t="25492"/>
          <a:stretch/>
        </p:blipFill>
        <p:spPr>
          <a:xfrm rot="-175650">
            <a:off x="1312238" y="776675"/>
            <a:ext cx="6519525" cy="35901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8"/>
          <p:cNvSpPr txBox="1"/>
          <p:nvPr>
            <p:ph idx="1" type="body"/>
          </p:nvPr>
        </p:nvSpPr>
        <p:spPr>
          <a:xfrm>
            <a:off x="311700" y="1467375"/>
            <a:ext cx="8520600" cy="3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copywriting, contentcreatie &amp; contentplanning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interne events + ondersteuning events collega’s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strategie &amp; campagnes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communicatie AG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statistieken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employer branding</a:t>
            </a:r>
            <a:endParaRPr/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"/>
              <a:t>manusje-van-alles</a:t>
            </a:r>
            <a:endParaRPr/>
          </a:p>
        </p:txBody>
      </p:sp>
      <p:sp>
        <p:nvSpPr>
          <p:cNvPr id="518" name="Google Shape;518;p78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Interne Communicatie</a:t>
            </a:r>
            <a:endParaRPr/>
          </a:p>
        </p:txBody>
      </p:sp>
      <p:sp>
        <p:nvSpPr>
          <p:cNvPr id="519" name="Google Shape;519;p78"/>
          <p:cNvSpPr txBox="1"/>
          <p:nvPr>
            <p:ph idx="2" type="title"/>
          </p:nvPr>
        </p:nvSpPr>
        <p:spPr>
          <a:xfrm>
            <a:off x="311700" y="1000575"/>
            <a:ext cx="8520600" cy="4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Taken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9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Intranet</a:t>
            </a:r>
            <a:endParaRPr/>
          </a:p>
        </p:txBody>
      </p:sp>
      <p:pic>
        <p:nvPicPr>
          <p:cNvPr id="525" name="Google Shape;52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975" y="87800"/>
            <a:ext cx="4559048" cy="496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0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Nieuwsoverzicht</a:t>
            </a:r>
            <a:endParaRPr/>
          </a:p>
        </p:txBody>
      </p:sp>
      <p:pic>
        <p:nvPicPr>
          <p:cNvPr id="531" name="Google Shape;53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225" y="88675"/>
            <a:ext cx="2915425" cy="496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1"/>
          <p:cNvSpPr txBox="1"/>
          <p:nvPr>
            <p:ph type="title"/>
          </p:nvPr>
        </p:nvSpPr>
        <p:spPr>
          <a:xfrm>
            <a:off x="311700" y="419550"/>
            <a:ext cx="8520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Magazine</a:t>
            </a:r>
            <a:endParaRPr/>
          </a:p>
        </p:txBody>
      </p:sp>
      <p:pic>
        <p:nvPicPr>
          <p:cNvPr id="537" name="Google Shape;53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325" y="1084425"/>
            <a:ext cx="7666749" cy="390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