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4658"/>
  </p:normalViewPr>
  <p:slideViewPr>
    <p:cSldViewPr snapToGrid="0">
      <p:cViewPr varScale="1">
        <p:scale>
          <a:sx n="156" d="100"/>
          <a:sy n="156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D4788-FD77-EB4A-BBEE-4C18943506D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2B1F5-3608-1249-8268-73CA12CE6F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590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2B1F5-3608-1249-8268-73CA12CE6FE5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503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59A80-E9E2-6979-153D-D5E6D3EE8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4460A4-7EB5-552B-4A90-5E0E7D790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08BB2A-393A-E16B-28E6-36ED9438D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59B941-739F-363E-4BCF-92D5DE1C1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BDCD63-8DD6-619E-B36E-D66DDF329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2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43742-4398-0A85-C659-7C06DEED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3849247-4DA6-1FFC-A1CD-C3516FDB0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768839-842F-7BFF-AC18-5CAEFBEB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AE06F7-88B2-36BE-F8FA-AF0AEC306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F69D40-3853-FF3C-7176-3419A03A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058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1FB6E3D-8912-320D-14FD-9D76DABD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32EEEBF-4875-C80A-7726-CAFB84D07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A43CF8-EFC1-F136-12FA-4AC972DA2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C91E73-B74C-F528-F95D-73DF4588B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5B39E7-DFC3-26FC-61A7-694FA768F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2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5180BC-5D74-9FD2-F97C-82F378B7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2F7908-541B-5AD6-902F-6BD0C8462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C9D2B8-C37B-54D8-3117-73076468D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03A265-CCEC-73E9-5802-EA1B1FF86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BF0A0C-A296-0F2F-3069-EDF7A536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61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BB5B3-6766-3292-AC93-B3437B099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2D0C9C-6631-6AC9-A41B-8D1A0C315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15000E-9B63-1E5F-F317-61DDD9A5D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7BF7FD-4379-A5C7-B239-5E719AE6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B08DFB-0B86-AB2C-7DAA-2D88F0E1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513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266E16-280F-A864-5786-BA4E1023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80D04A-4FE9-D640-75FA-6DE2038C6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A423A11-C17C-79C0-4860-2907D3E33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E91924-DC92-294A-0003-8679ED43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17F2F3F-8EDC-6170-104A-F835AC41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B7CAD0-9F4F-52EC-CE2D-D96E535B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234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6E534-36A9-B7D2-0BD2-EC1F1B0A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E3200E-93D5-2466-C343-C529568F7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886883-EBDD-F0F2-4497-E288D1CC2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1463AFF-4F12-7EA2-8D49-206194527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9050BDC-DD4C-6329-ED56-668CB72CC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8625458-2986-7EA8-E5EA-08407FB24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22779EB-956E-4B7D-7DBD-D0348D37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E60C68F-5309-3580-C93E-1078EADD7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894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966E0-515A-DDE2-B4D6-55FDF2E8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3CAE34-79E9-F114-9418-219A30D7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F0FB5B-9821-A38D-43F0-B80DD35D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B6C8A0-4C5D-ABBE-AEC8-286DBBF3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5859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649E528-7FA1-C561-05DE-3B067E07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0D5904-F5B6-2E2D-9195-70D6027F3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C2EFFB-F5B5-935E-DC6E-CA9246D0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8056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429DC-1CDB-F65A-202B-281AD59A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5D5D48-5DB0-4BEF-3A14-BD1908D29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9C2017-625C-7F59-6092-F22BD72C3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2C811DF-0777-3B08-3740-08F2B0953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92DFD1-61F8-DA4C-0B4A-7FEE4316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45B425-61BE-BAAF-E3BB-1473BA460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255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2E005-3276-0BEA-6132-2E946F13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775AE73-B4D3-2C1D-3DE3-026A86AD1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7C4242-78F2-04F4-BFB5-5B41DC549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0A9B2C-DE9E-EF40-35BC-27089A2F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5558B0-F577-7E99-C8F0-6D2DA05A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807C28-CCE2-04E5-FC36-4EBE137C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803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B39D06F-1748-C4B8-4B9C-8F7E4459A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D63CF6-424C-17E1-9186-E5F89CF34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89C4A6-22CB-C2CB-7955-51F2DAF59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35468F-09A3-E143-A5C8-6FA2C823E7FE}" type="datetimeFigureOut">
              <a:rPr lang="nl-BE" smtClean="0"/>
              <a:t>11/06/2025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B7AEDB-A61A-66DE-F6A9-61A50CE9E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056EFD-1572-1C4A-F568-09F8ABD7D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398902-F87D-7B40-9977-6BD4AAA6AB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36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97035-CDC9-C4AC-C942-DB18403FA2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B47A38-FB6A-45B3-04C1-B8A7B4D27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D6983CD-67C9-EC6E-0939-51FD1B7F9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48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A10E3-AC86-1F5D-CA24-BFFEF4821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01A01B-9BE3-8C2F-842B-C43C730DCE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093314B-8D97-73EC-1842-557BC8FCC0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E6EC11D-8EA4-DA28-F155-3E945E0EC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39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08E2D-4D85-8025-2E3E-8BEB0B69F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714E78-24EA-5E7D-F148-3546AA4DB7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4B6A49B-CA1D-7779-ACF9-58928A5A07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B4A012-1E2F-8FFD-92EB-A48CACD247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0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8A250-7433-4300-D831-ECB1DE0C6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A10A3B-0689-5BCE-8BF9-175C3BD12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E9E189-A4A1-ED96-7D20-B2D9678A72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7DC7B1-12DA-BC66-86B3-0F0C4CF170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6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E3C81-A599-FA8C-55FC-05A605852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9756D3-AAFE-1742-8A4D-DA60951A4C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5C6200-CC47-6748-A17F-03B50DCF92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A28B07-DF88-EF63-5957-FD22955C5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84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CBB98-0DC7-F54C-C8D4-B4A5261BD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EF1A85-0811-D8A3-3213-58C86ED48E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31F84AF-A8B0-7A01-F42B-730CD6B5EB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4C3B4F2-8BAD-5112-E9A8-B10B2D7044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7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3EC5D-6F10-9BE5-835E-5E04F0059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8E3EC-72F0-5857-49C2-BB4DEE084D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788AB84-0EB7-7552-F571-35524F4CB2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A704F3D-89CB-CA26-2FA5-14305862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4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36D69-728C-CE18-984A-7ACDFE1DD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71B4D-65FD-BCEE-D59A-00EE2832E4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A720E1D-5DC0-2274-24BC-F480F5B1E0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2069511-0171-31BA-B61A-9E8B09F16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36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B1FA8-AA2E-4A7B-BE55-3B9101E37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8E7FDB-06F0-52DF-8C1F-A3442D73ED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1CB2831-9343-1529-F5E3-69A63504E2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70F8B4F-6EDF-803F-46B3-5E3F477104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6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A42CC-87E0-A6D4-F4AB-B2C9A9A8C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F5743-F9CE-A6B4-D301-AE44988753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679C807-CF6F-5535-8B6B-B1768C262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CA6233-8191-CE8C-ABBF-5BACA2BB80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52AEA-4152-6CB2-FE87-E70843216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F911AC-3F7F-E5AF-9959-2169BE8704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7D27F23-42AE-8045-5945-304E1DEDCC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0899F02-012C-F48E-A9BF-A1F92FB1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2346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Macintosh PowerPoint</Application>
  <PresentationFormat>Breedbeeld</PresentationFormat>
  <Paragraphs>1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 Van Doorsselaere</dc:creator>
  <cp:lastModifiedBy>Louis Van Doorsselaere</cp:lastModifiedBy>
  <cp:revision>2</cp:revision>
  <dcterms:created xsi:type="dcterms:W3CDTF">2025-06-11T08:53:12Z</dcterms:created>
  <dcterms:modified xsi:type="dcterms:W3CDTF">2025-06-11T08:55:46Z</dcterms:modified>
</cp:coreProperties>
</file>